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89" r:id="rId5"/>
  </p:sldMasterIdLst>
  <p:notesMasterIdLst>
    <p:notesMasterId r:id="rId23"/>
  </p:notesMasterIdLst>
  <p:sldIdLst>
    <p:sldId id="260" r:id="rId6"/>
    <p:sldId id="261" r:id="rId7"/>
    <p:sldId id="274" r:id="rId8"/>
    <p:sldId id="263" r:id="rId9"/>
    <p:sldId id="266" r:id="rId10"/>
    <p:sldId id="275" r:id="rId11"/>
    <p:sldId id="276" r:id="rId12"/>
    <p:sldId id="271" r:id="rId13"/>
    <p:sldId id="277" r:id="rId14"/>
    <p:sldId id="267" r:id="rId15"/>
    <p:sldId id="257" r:id="rId16"/>
    <p:sldId id="258" r:id="rId17"/>
    <p:sldId id="282" r:id="rId18"/>
    <p:sldId id="283" r:id="rId19"/>
    <p:sldId id="268" r:id="rId20"/>
    <p:sldId id="259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E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4B7074-450E-9B4B-844D-3A525F3C15E2}" v="65" dt="2023-01-30T20:53:07.6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90"/>
    <p:restoredTop sz="94694"/>
  </p:normalViewPr>
  <p:slideViewPr>
    <p:cSldViewPr snapToGrid="0">
      <p:cViewPr varScale="1">
        <p:scale>
          <a:sx n="121" d="100"/>
          <a:sy n="121" d="100"/>
        </p:scale>
        <p:origin x="20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eigh Skaggs" userId="007e7eb1-71b6-4081-86a3-374d5994c56f" providerId="ADAL" clId="{D54B7074-450E-9B4B-844D-3A525F3C15E2}"/>
    <pc:docChg chg="undo custSel addSld delSld modSld sldOrd modMainMaster">
      <pc:chgData name="Kyleigh Skaggs" userId="007e7eb1-71b6-4081-86a3-374d5994c56f" providerId="ADAL" clId="{D54B7074-450E-9B4B-844D-3A525F3C15E2}" dt="2023-01-30T20:53:24.167" v="488" actId="27614"/>
      <pc:docMkLst>
        <pc:docMk/>
      </pc:docMkLst>
      <pc:sldChg chg="modSp mod">
        <pc:chgData name="Kyleigh Skaggs" userId="007e7eb1-71b6-4081-86a3-374d5994c56f" providerId="ADAL" clId="{D54B7074-450E-9B4B-844D-3A525F3C15E2}" dt="2023-01-26T21:50:56.948" v="182" actId="255"/>
        <pc:sldMkLst>
          <pc:docMk/>
          <pc:sldMk cId="2260794048" sldId="257"/>
        </pc:sldMkLst>
        <pc:spChg chg="mod">
          <ac:chgData name="Kyleigh Skaggs" userId="007e7eb1-71b6-4081-86a3-374d5994c56f" providerId="ADAL" clId="{D54B7074-450E-9B4B-844D-3A525F3C15E2}" dt="2023-01-26T21:39:50.745" v="30" actId="20577"/>
          <ac:spMkLst>
            <pc:docMk/>
            <pc:sldMk cId="2260794048" sldId="257"/>
            <ac:spMk id="2" creationId="{07A418E4-6CEB-F270-3C9A-7C95299A0523}"/>
          </ac:spMkLst>
        </pc:spChg>
        <pc:graphicFrameChg chg="mod">
          <ac:chgData name="Kyleigh Skaggs" userId="007e7eb1-71b6-4081-86a3-374d5994c56f" providerId="ADAL" clId="{D54B7074-450E-9B4B-844D-3A525F3C15E2}" dt="2023-01-26T21:50:56.948" v="182" actId="255"/>
          <ac:graphicFrameMkLst>
            <pc:docMk/>
            <pc:sldMk cId="2260794048" sldId="257"/>
            <ac:graphicFrameMk id="4" creationId="{BDFB308B-2ED7-E835-E1B8-5DD10A58E358}"/>
          </ac:graphicFrameMkLst>
        </pc:graphicFrameChg>
        <pc:graphicFrameChg chg="mod">
          <ac:chgData name="Kyleigh Skaggs" userId="007e7eb1-71b6-4081-86a3-374d5994c56f" providerId="ADAL" clId="{D54B7074-450E-9B4B-844D-3A525F3C15E2}" dt="2023-01-26T21:50:40.601" v="178" actId="255"/>
          <ac:graphicFrameMkLst>
            <pc:docMk/>
            <pc:sldMk cId="2260794048" sldId="257"/>
            <ac:graphicFrameMk id="5" creationId="{ACBE40A6-B678-2307-EA2E-7B9DEB46DE5C}"/>
          </ac:graphicFrameMkLst>
        </pc:graphicFrameChg>
      </pc:sldChg>
      <pc:sldChg chg="delSp modSp mod">
        <pc:chgData name="Kyleigh Skaggs" userId="007e7eb1-71b6-4081-86a3-374d5994c56f" providerId="ADAL" clId="{D54B7074-450E-9B4B-844D-3A525F3C15E2}" dt="2023-01-26T21:55:51.808" v="247" actId="1076"/>
        <pc:sldMkLst>
          <pc:docMk/>
          <pc:sldMk cId="1479162918" sldId="259"/>
        </pc:sldMkLst>
        <pc:picChg chg="del">
          <ac:chgData name="Kyleigh Skaggs" userId="007e7eb1-71b6-4081-86a3-374d5994c56f" providerId="ADAL" clId="{D54B7074-450E-9B4B-844D-3A525F3C15E2}" dt="2023-01-26T21:55:18.351" v="233" actId="478"/>
          <ac:picMkLst>
            <pc:docMk/>
            <pc:sldMk cId="1479162918" sldId="259"/>
            <ac:picMk id="6" creationId="{8BB6EEAE-752D-190F-0DD7-1CE9A71D4769}"/>
          </ac:picMkLst>
        </pc:picChg>
        <pc:picChg chg="del">
          <ac:chgData name="Kyleigh Skaggs" userId="007e7eb1-71b6-4081-86a3-374d5994c56f" providerId="ADAL" clId="{D54B7074-450E-9B4B-844D-3A525F3C15E2}" dt="2023-01-26T21:55:17.183" v="230" actId="478"/>
          <ac:picMkLst>
            <pc:docMk/>
            <pc:sldMk cId="1479162918" sldId="259"/>
            <ac:picMk id="7" creationId="{E6DE7053-2CD7-30C4-8E3F-B9655F591831}"/>
          </ac:picMkLst>
        </pc:picChg>
        <pc:picChg chg="del">
          <ac:chgData name="Kyleigh Skaggs" userId="007e7eb1-71b6-4081-86a3-374d5994c56f" providerId="ADAL" clId="{D54B7074-450E-9B4B-844D-3A525F3C15E2}" dt="2023-01-26T21:55:17.540" v="231" actId="478"/>
          <ac:picMkLst>
            <pc:docMk/>
            <pc:sldMk cId="1479162918" sldId="259"/>
            <ac:picMk id="8" creationId="{151A05F4-D355-104A-F703-7254EC9C5335}"/>
          </ac:picMkLst>
        </pc:picChg>
        <pc:picChg chg="del mod">
          <ac:chgData name="Kyleigh Skaggs" userId="007e7eb1-71b6-4081-86a3-374d5994c56f" providerId="ADAL" clId="{D54B7074-450E-9B4B-844D-3A525F3C15E2}" dt="2023-01-26T21:55:18.034" v="232" actId="478"/>
          <ac:picMkLst>
            <pc:docMk/>
            <pc:sldMk cId="1479162918" sldId="259"/>
            <ac:picMk id="9" creationId="{C6DC6F03-982E-499F-6677-BF620E2F3D10}"/>
          </ac:picMkLst>
        </pc:picChg>
        <pc:picChg chg="mod">
          <ac:chgData name="Kyleigh Skaggs" userId="007e7eb1-71b6-4081-86a3-374d5994c56f" providerId="ADAL" clId="{D54B7074-450E-9B4B-844D-3A525F3C15E2}" dt="2023-01-26T21:55:31.868" v="241" actId="1076"/>
          <ac:picMkLst>
            <pc:docMk/>
            <pc:sldMk cId="1479162918" sldId="259"/>
            <ac:picMk id="10" creationId="{C8695AE5-6F1B-3D0A-B122-ED8EDB4404C1}"/>
          </ac:picMkLst>
        </pc:picChg>
        <pc:picChg chg="mod">
          <ac:chgData name="Kyleigh Skaggs" userId="007e7eb1-71b6-4081-86a3-374d5994c56f" providerId="ADAL" clId="{D54B7074-450E-9B4B-844D-3A525F3C15E2}" dt="2023-01-26T21:55:47.855" v="246" actId="1076"/>
          <ac:picMkLst>
            <pc:docMk/>
            <pc:sldMk cId="1479162918" sldId="259"/>
            <ac:picMk id="11" creationId="{EC5532F6-F98F-5B3B-76D9-46EE784539F3}"/>
          </ac:picMkLst>
        </pc:picChg>
        <pc:picChg chg="del">
          <ac:chgData name="Kyleigh Skaggs" userId="007e7eb1-71b6-4081-86a3-374d5994c56f" providerId="ADAL" clId="{D54B7074-450E-9B4B-844D-3A525F3C15E2}" dt="2023-01-26T21:55:19.064" v="234" actId="478"/>
          <ac:picMkLst>
            <pc:docMk/>
            <pc:sldMk cId="1479162918" sldId="259"/>
            <ac:picMk id="12" creationId="{1B3BEAC5-D1CE-2DBF-C09D-B55B340B9D4E}"/>
          </ac:picMkLst>
        </pc:picChg>
        <pc:picChg chg="del">
          <ac:chgData name="Kyleigh Skaggs" userId="007e7eb1-71b6-4081-86a3-374d5994c56f" providerId="ADAL" clId="{D54B7074-450E-9B4B-844D-3A525F3C15E2}" dt="2023-01-26T21:55:19.430" v="235" actId="478"/>
          <ac:picMkLst>
            <pc:docMk/>
            <pc:sldMk cId="1479162918" sldId="259"/>
            <ac:picMk id="13" creationId="{749D0F90-7BFF-C799-86E2-E71C2D66F206}"/>
          </ac:picMkLst>
        </pc:picChg>
        <pc:picChg chg="del">
          <ac:chgData name="Kyleigh Skaggs" userId="007e7eb1-71b6-4081-86a3-374d5994c56f" providerId="ADAL" clId="{D54B7074-450E-9B4B-844D-3A525F3C15E2}" dt="2023-01-26T21:55:19.882" v="236" actId="478"/>
          <ac:picMkLst>
            <pc:docMk/>
            <pc:sldMk cId="1479162918" sldId="259"/>
            <ac:picMk id="14" creationId="{3ECD14CE-10CC-EEE3-E84E-B2838CD0771B}"/>
          </ac:picMkLst>
        </pc:picChg>
        <pc:picChg chg="del">
          <ac:chgData name="Kyleigh Skaggs" userId="007e7eb1-71b6-4081-86a3-374d5994c56f" providerId="ADAL" clId="{D54B7074-450E-9B4B-844D-3A525F3C15E2}" dt="2023-01-26T21:55:20.533" v="237" actId="478"/>
          <ac:picMkLst>
            <pc:docMk/>
            <pc:sldMk cId="1479162918" sldId="259"/>
            <ac:picMk id="15" creationId="{495831BA-0BED-18CA-2695-655D240FFCD6}"/>
          </ac:picMkLst>
        </pc:picChg>
        <pc:picChg chg="mod">
          <ac:chgData name="Kyleigh Skaggs" userId="007e7eb1-71b6-4081-86a3-374d5994c56f" providerId="ADAL" clId="{D54B7074-450E-9B4B-844D-3A525F3C15E2}" dt="2023-01-26T21:55:35.979" v="242" actId="1076"/>
          <ac:picMkLst>
            <pc:docMk/>
            <pc:sldMk cId="1479162918" sldId="259"/>
            <ac:picMk id="16" creationId="{8F5DF855-E694-93A9-E9B9-3072783517A3}"/>
          </ac:picMkLst>
        </pc:picChg>
        <pc:picChg chg="mod">
          <ac:chgData name="Kyleigh Skaggs" userId="007e7eb1-71b6-4081-86a3-374d5994c56f" providerId="ADAL" clId="{D54B7074-450E-9B4B-844D-3A525F3C15E2}" dt="2023-01-26T21:55:51.808" v="247" actId="1076"/>
          <ac:picMkLst>
            <pc:docMk/>
            <pc:sldMk cId="1479162918" sldId="259"/>
            <ac:picMk id="17" creationId="{A6B8B1AA-8276-5969-0853-0E77317721EB}"/>
          </ac:picMkLst>
        </pc:picChg>
      </pc:sldChg>
      <pc:sldChg chg="addSp modSp mod modClrScheme chgLayout">
        <pc:chgData name="Kyleigh Skaggs" userId="007e7eb1-71b6-4081-86a3-374d5994c56f" providerId="ADAL" clId="{D54B7074-450E-9B4B-844D-3A525F3C15E2}" dt="2023-01-26T21:47:36.259" v="170" actId="700"/>
        <pc:sldMkLst>
          <pc:docMk/>
          <pc:sldMk cId="723250293" sldId="260"/>
        </pc:sldMkLst>
        <pc:spChg chg="add mod">
          <ac:chgData name="Kyleigh Skaggs" userId="007e7eb1-71b6-4081-86a3-374d5994c56f" providerId="ADAL" clId="{D54B7074-450E-9B4B-844D-3A525F3C15E2}" dt="2023-01-26T21:47:36.259" v="170" actId="700"/>
          <ac:spMkLst>
            <pc:docMk/>
            <pc:sldMk cId="723250293" sldId="260"/>
            <ac:spMk id="2" creationId="{176520BF-5681-7ED7-E53C-86C9807C4B92}"/>
          </ac:spMkLst>
        </pc:spChg>
      </pc:sldChg>
      <pc:sldChg chg="del">
        <pc:chgData name="Kyleigh Skaggs" userId="007e7eb1-71b6-4081-86a3-374d5994c56f" providerId="ADAL" clId="{D54B7074-450E-9B4B-844D-3A525F3C15E2}" dt="2023-01-26T21:47:39.814" v="171" actId="2696"/>
        <pc:sldMkLst>
          <pc:docMk/>
          <pc:sldMk cId="349832293" sldId="262"/>
        </pc:sldMkLst>
      </pc:sldChg>
      <pc:sldChg chg="modSp mod">
        <pc:chgData name="Kyleigh Skaggs" userId="007e7eb1-71b6-4081-86a3-374d5994c56f" providerId="ADAL" clId="{D54B7074-450E-9B4B-844D-3A525F3C15E2}" dt="2023-01-27T16:27:13.899" v="440" actId="27636"/>
        <pc:sldMkLst>
          <pc:docMk/>
          <pc:sldMk cId="1239111832" sldId="263"/>
        </pc:sldMkLst>
        <pc:spChg chg="mod">
          <ac:chgData name="Kyleigh Skaggs" userId="007e7eb1-71b6-4081-86a3-374d5994c56f" providerId="ADAL" clId="{D54B7074-450E-9B4B-844D-3A525F3C15E2}" dt="2023-01-27T16:27:13.899" v="440" actId="27636"/>
          <ac:spMkLst>
            <pc:docMk/>
            <pc:sldMk cId="1239111832" sldId="263"/>
            <ac:spMk id="2" creationId="{9752BD64-728F-E5C3-519A-3CD7E810AA2A}"/>
          </ac:spMkLst>
        </pc:spChg>
      </pc:sldChg>
      <pc:sldChg chg="del">
        <pc:chgData name="Kyleigh Skaggs" userId="007e7eb1-71b6-4081-86a3-374d5994c56f" providerId="ADAL" clId="{D54B7074-450E-9B4B-844D-3A525F3C15E2}" dt="2023-01-26T22:24:21.096" v="414" actId="2696"/>
        <pc:sldMkLst>
          <pc:docMk/>
          <pc:sldMk cId="2981073919" sldId="264"/>
        </pc:sldMkLst>
      </pc:sldChg>
      <pc:sldChg chg="del">
        <pc:chgData name="Kyleigh Skaggs" userId="007e7eb1-71b6-4081-86a3-374d5994c56f" providerId="ADAL" clId="{D54B7074-450E-9B4B-844D-3A525F3C15E2}" dt="2023-01-26T22:24:21.825" v="415" actId="2696"/>
        <pc:sldMkLst>
          <pc:docMk/>
          <pc:sldMk cId="2920718745" sldId="265"/>
        </pc:sldMkLst>
      </pc:sldChg>
      <pc:sldChg chg="modSp mod">
        <pc:chgData name="Kyleigh Skaggs" userId="007e7eb1-71b6-4081-86a3-374d5994c56f" providerId="ADAL" clId="{D54B7074-450E-9B4B-844D-3A525F3C15E2}" dt="2023-01-27T16:27:41.022" v="447" actId="27636"/>
        <pc:sldMkLst>
          <pc:docMk/>
          <pc:sldMk cId="2217083232" sldId="266"/>
        </pc:sldMkLst>
        <pc:spChg chg="mod">
          <ac:chgData name="Kyleigh Skaggs" userId="007e7eb1-71b6-4081-86a3-374d5994c56f" providerId="ADAL" clId="{D54B7074-450E-9B4B-844D-3A525F3C15E2}" dt="2023-01-27T16:27:41.022" v="447" actId="27636"/>
          <ac:spMkLst>
            <pc:docMk/>
            <pc:sldMk cId="2217083232" sldId="266"/>
            <ac:spMk id="2" creationId="{0A3B8C98-8A46-31BA-CFF6-8BD947EE0832}"/>
          </ac:spMkLst>
        </pc:spChg>
      </pc:sldChg>
      <pc:sldChg chg="addSp delSp modSp mod chgLayout">
        <pc:chgData name="Kyleigh Skaggs" userId="007e7eb1-71b6-4081-86a3-374d5994c56f" providerId="ADAL" clId="{D54B7074-450E-9B4B-844D-3A525F3C15E2}" dt="2023-01-26T21:40:42.745" v="114" actId="20577"/>
        <pc:sldMkLst>
          <pc:docMk/>
          <pc:sldMk cId="429209137" sldId="267"/>
        </pc:sldMkLst>
        <pc:spChg chg="mod ord">
          <ac:chgData name="Kyleigh Skaggs" userId="007e7eb1-71b6-4081-86a3-374d5994c56f" providerId="ADAL" clId="{D54B7074-450E-9B4B-844D-3A525F3C15E2}" dt="2023-01-26T21:40:34.900" v="81" actId="700"/>
          <ac:spMkLst>
            <pc:docMk/>
            <pc:sldMk cId="429209137" sldId="267"/>
            <ac:spMk id="2" creationId="{FD6FFA72-B4E9-E7F8-25FC-596AA9651789}"/>
          </ac:spMkLst>
        </pc:spChg>
        <pc:spChg chg="del">
          <ac:chgData name="Kyleigh Skaggs" userId="007e7eb1-71b6-4081-86a3-374d5994c56f" providerId="ADAL" clId="{D54B7074-450E-9B4B-844D-3A525F3C15E2}" dt="2023-01-26T21:39:24.578" v="20" actId="478"/>
          <ac:spMkLst>
            <pc:docMk/>
            <pc:sldMk cId="429209137" sldId="267"/>
            <ac:spMk id="3" creationId="{92C5F6A8-230F-3B35-0DBC-C65C14A40101}"/>
          </ac:spMkLst>
        </pc:spChg>
        <pc:spChg chg="add mod ord">
          <ac:chgData name="Kyleigh Skaggs" userId="007e7eb1-71b6-4081-86a3-374d5994c56f" providerId="ADAL" clId="{D54B7074-450E-9B4B-844D-3A525F3C15E2}" dt="2023-01-26T21:40:42.745" v="114" actId="20577"/>
          <ac:spMkLst>
            <pc:docMk/>
            <pc:sldMk cId="429209137" sldId="267"/>
            <ac:spMk id="4" creationId="{383A8C50-2FF8-D316-5708-08B18BE58D01}"/>
          </ac:spMkLst>
        </pc:spChg>
      </pc:sldChg>
      <pc:sldChg chg="modSp mod">
        <pc:chgData name="Kyleigh Skaggs" userId="007e7eb1-71b6-4081-86a3-374d5994c56f" providerId="ADAL" clId="{D54B7074-450E-9B4B-844D-3A525F3C15E2}" dt="2023-01-26T21:40:23.144" v="80" actId="20577"/>
        <pc:sldMkLst>
          <pc:docMk/>
          <pc:sldMk cId="975710308" sldId="268"/>
        </pc:sldMkLst>
        <pc:spChg chg="mod">
          <ac:chgData name="Kyleigh Skaggs" userId="007e7eb1-71b6-4081-86a3-374d5994c56f" providerId="ADAL" clId="{D54B7074-450E-9B4B-844D-3A525F3C15E2}" dt="2023-01-26T21:40:10.926" v="36" actId="20577"/>
          <ac:spMkLst>
            <pc:docMk/>
            <pc:sldMk cId="975710308" sldId="268"/>
            <ac:spMk id="2" creationId="{D984203F-FE2F-ECE8-6AF3-37A6F82ABEF1}"/>
          </ac:spMkLst>
        </pc:spChg>
        <pc:spChg chg="mod">
          <ac:chgData name="Kyleigh Skaggs" userId="007e7eb1-71b6-4081-86a3-374d5994c56f" providerId="ADAL" clId="{D54B7074-450E-9B4B-844D-3A525F3C15E2}" dt="2023-01-26T21:40:23.144" v="80" actId="20577"/>
          <ac:spMkLst>
            <pc:docMk/>
            <pc:sldMk cId="975710308" sldId="268"/>
            <ac:spMk id="3" creationId="{FB854E34-DD52-0C5C-30BD-14AE64DC4F7F}"/>
          </ac:spMkLst>
        </pc:spChg>
      </pc:sldChg>
      <pc:sldChg chg="del">
        <pc:chgData name="Kyleigh Skaggs" userId="007e7eb1-71b6-4081-86a3-374d5994c56f" providerId="ADAL" clId="{D54B7074-450E-9B4B-844D-3A525F3C15E2}" dt="2023-01-26T21:47:04.618" v="168" actId="2696"/>
        <pc:sldMkLst>
          <pc:docMk/>
          <pc:sldMk cId="2169602251" sldId="269"/>
        </pc:sldMkLst>
      </pc:sldChg>
      <pc:sldChg chg="del">
        <pc:chgData name="Kyleigh Skaggs" userId="007e7eb1-71b6-4081-86a3-374d5994c56f" providerId="ADAL" clId="{D54B7074-450E-9B4B-844D-3A525F3C15E2}" dt="2023-01-26T21:47:57.308" v="172" actId="2696"/>
        <pc:sldMkLst>
          <pc:docMk/>
          <pc:sldMk cId="2109033469" sldId="270"/>
        </pc:sldMkLst>
      </pc:sldChg>
      <pc:sldChg chg="del">
        <pc:chgData name="Kyleigh Skaggs" userId="007e7eb1-71b6-4081-86a3-374d5994c56f" providerId="ADAL" clId="{D54B7074-450E-9B4B-844D-3A525F3C15E2}" dt="2023-01-26T21:57:11.489" v="248" actId="2696"/>
        <pc:sldMkLst>
          <pc:docMk/>
          <pc:sldMk cId="569611693" sldId="272"/>
        </pc:sldMkLst>
      </pc:sldChg>
      <pc:sldChg chg="del">
        <pc:chgData name="Kyleigh Skaggs" userId="007e7eb1-71b6-4081-86a3-374d5994c56f" providerId="ADAL" clId="{D54B7074-450E-9B4B-844D-3A525F3C15E2}" dt="2023-01-26T21:47:18.543" v="169" actId="2696"/>
        <pc:sldMkLst>
          <pc:docMk/>
          <pc:sldMk cId="3855543247" sldId="273"/>
        </pc:sldMkLst>
      </pc:sldChg>
      <pc:sldChg chg="new">
        <pc:chgData name="Kyleigh Skaggs" userId="007e7eb1-71b6-4081-86a3-374d5994c56f" providerId="ADAL" clId="{D54B7074-450E-9B4B-844D-3A525F3C15E2}" dt="2023-01-26T21:38:47.860" v="0" actId="680"/>
        <pc:sldMkLst>
          <pc:docMk/>
          <pc:sldMk cId="2238405936" sldId="275"/>
        </pc:sldMkLst>
      </pc:sldChg>
      <pc:sldChg chg="new">
        <pc:chgData name="Kyleigh Skaggs" userId="007e7eb1-71b6-4081-86a3-374d5994c56f" providerId="ADAL" clId="{D54B7074-450E-9B4B-844D-3A525F3C15E2}" dt="2023-01-26T21:38:58.522" v="1" actId="680"/>
        <pc:sldMkLst>
          <pc:docMk/>
          <pc:sldMk cId="3796144688" sldId="276"/>
        </pc:sldMkLst>
      </pc:sldChg>
      <pc:sldChg chg="new mod modClrScheme chgLayout">
        <pc:chgData name="Kyleigh Skaggs" userId="007e7eb1-71b6-4081-86a3-374d5994c56f" providerId="ADAL" clId="{D54B7074-450E-9B4B-844D-3A525F3C15E2}" dt="2023-01-26T21:44:34.589" v="162" actId="700"/>
        <pc:sldMkLst>
          <pc:docMk/>
          <pc:sldMk cId="1552062931" sldId="277"/>
        </pc:sldMkLst>
      </pc:sldChg>
      <pc:sldChg chg="delSp modSp add mod">
        <pc:chgData name="Kyleigh Skaggs" userId="007e7eb1-71b6-4081-86a3-374d5994c56f" providerId="ADAL" clId="{D54B7074-450E-9B4B-844D-3A525F3C15E2}" dt="2023-01-26T21:55:12.122" v="229" actId="1036"/>
        <pc:sldMkLst>
          <pc:docMk/>
          <pc:sldMk cId="1036768720" sldId="278"/>
        </pc:sldMkLst>
        <pc:spChg chg="mod">
          <ac:chgData name="Kyleigh Skaggs" userId="007e7eb1-71b6-4081-86a3-374d5994c56f" providerId="ADAL" clId="{D54B7074-450E-9B4B-844D-3A525F3C15E2}" dt="2023-01-26T21:52:17.815" v="207" actId="14100"/>
          <ac:spMkLst>
            <pc:docMk/>
            <pc:sldMk cId="1036768720" sldId="278"/>
            <ac:spMk id="2" creationId="{07A418E4-6CEB-F270-3C9A-7C95299A0523}"/>
          </ac:spMkLst>
        </pc:spChg>
        <pc:picChg chg="mod">
          <ac:chgData name="Kyleigh Skaggs" userId="007e7eb1-71b6-4081-86a3-374d5994c56f" providerId="ADAL" clId="{D54B7074-450E-9B4B-844D-3A525F3C15E2}" dt="2023-01-26T21:55:03.186" v="227" actId="1076"/>
          <ac:picMkLst>
            <pc:docMk/>
            <pc:sldMk cId="1036768720" sldId="278"/>
            <ac:picMk id="6" creationId="{8BB6EEAE-752D-190F-0DD7-1CE9A71D4769}"/>
          </ac:picMkLst>
        </pc:picChg>
        <pc:picChg chg="del">
          <ac:chgData name="Kyleigh Skaggs" userId="007e7eb1-71b6-4081-86a3-374d5994c56f" providerId="ADAL" clId="{D54B7074-450E-9B4B-844D-3A525F3C15E2}" dt="2023-01-26T21:54:16.977" v="213" actId="478"/>
          <ac:picMkLst>
            <pc:docMk/>
            <pc:sldMk cId="1036768720" sldId="278"/>
            <ac:picMk id="7" creationId="{E6DE7053-2CD7-30C4-8E3F-B9655F591831}"/>
          </ac:picMkLst>
        </pc:picChg>
        <pc:picChg chg="mod">
          <ac:chgData name="Kyleigh Skaggs" userId="007e7eb1-71b6-4081-86a3-374d5994c56f" providerId="ADAL" clId="{D54B7074-450E-9B4B-844D-3A525F3C15E2}" dt="2023-01-26T21:55:00.224" v="226" actId="1076"/>
          <ac:picMkLst>
            <pc:docMk/>
            <pc:sldMk cId="1036768720" sldId="278"/>
            <ac:picMk id="8" creationId="{151A05F4-D355-104A-F703-7254EC9C5335}"/>
          </ac:picMkLst>
        </pc:picChg>
        <pc:picChg chg="del">
          <ac:chgData name="Kyleigh Skaggs" userId="007e7eb1-71b6-4081-86a3-374d5994c56f" providerId="ADAL" clId="{D54B7074-450E-9B4B-844D-3A525F3C15E2}" dt="2023-01-26T21:54:18.816" v="215" actId="478"/>
          <ac:picMkLst>
            <pc:docMk/>
            <pc:sldMk cId="1036768720" sldId="278"/>
            <ac:picMk id="9" creationId="{C6DC6F03-982E-499F-6677-BF620E2F3D10}"/>
          </ac:picMkLst>
        </pc:picChg>
        <pc:picChg chg="del mod">
          <ac:chgData name="Kyleigh Skaggs" userId="007e7eb1-71b6-4081-86a3-374d5994c56f" providerId="ADAL" clId="{D54B7074-450E-9B4B-844D-3A525F3C15E2}" dt="2023-01-26T21:52:20.920" v="209" actId="478"/>
          <ac:picMkLst>
            <pc:docMk/>
            <pc:sldMk cId="1036768720" sldId="278"/>
            <ac:picMk id="10" creationId="{C8695AE5-6F1B-3D0A-B122-ED8EDB4404C1}"/>
          </ac:picMkLst>
        </pc:picChg>
        <pc:picChg chg="del">
          <ac:chgData name="Kyleigh Skaggs" userId="007e7eb1-71b6-4081-86a3-374d5994c56f" providerId="ADAL" clId="{D54B7074-450E-9B4B-844D-3A525F3C15E2}" dt="2023-01-26T21:52:21.657" v="210" actId="478"/>
          <ac:picMkLst>
            <pc:docMk/>
            <pc:sldMk cId="1036768720" sldId="278"/>
            <ac:picMk id="11" creationId="{EC5532F6-F98F-5B3B-76D9-46EE784539F3}"/>
          </ac:picMkLst>
        </pc:picChg>
        <pc:picChg chg="mod">
          <ac:chgData name="Kyleigh Skaggs" userId="007e7eb1-71b6-4081-86a3-374d5994c56f" providerId="ADAL" clId="{D54B7074-450E-9B4B-844D-3A525F3C15E2}" dt="2023-01-26T21:55:12.122" v="229" actId="1036"/>
          <ac:picMkLst>
            <pc:docMk/>
            <pc:sldMk cId="1036768720" sldId="278"/>
            <ac:picMk id="12" creationId="{1B3BEAC5-D1CE-2DBF-C09D-B55B340B9D4E}"/>
          </ac:picMkLst>
        </pc:picChg>
        <pc:picChg chg="del">
          <ac:chgData name="Kyleigh Skaggs" userId="007e7eb1-71b6-4081-86a3-374d5994c56f" providerId="ADAL" clId="{D54B7074-450E-9B4B-844D-3A525F3C15E2}" dt="2023-01-26T21:54:17.599" v="214" actId="478"/>
          <ac:picMkLst>
            <pc:docMk/>
            <pc:sldMk cId="1036768720" sldId="278"/>
            <ac:picMk id="13" creationId="{749D0F90-7BFF-C799-86E2-E71C2D66F206}"/>
          </ac:picMkLst>
        </pc:picChg>
        <pc:picChg chg="mod">
          <ac:chgData name="Kyleigh Skaggs" userId="007e7eb1-71b6-4081-86a3-374d5994c56f" providerId="ADAL" clId="{D54B7074-450E-9B4B-844D-3A525F3C15E2}" dt="2023-01-26T21:55:00.224" v="226" actId="1076"/>
          <ac:picMkLst>
            <pc:docMk/>
            <pc:sldMk cId="1036768720" sldId="278"/>
            <ac:picMk id="14" creationId="{3ECD14CE-10CC-EEE3-E84E-B2838CD0771B}"/>
          </ac:picMkLst>
        </pc:picChg>
        <pc:picChg chg="del">
          <ac:chgData name="Kyleigh Skaggs" userId="007e7eb1-71b6-4081-86a3-374d5994c56f" providerId="ADAL" clId="{D54B7074-450E-9B4B-844D-3A525F3C15E2}" dt="2023-01-26T21:54:19.585" v="216" actId="478"/>
          <ac:picMkLst>
            <pc:docMk/>
            <pc:sldMk cId="1036768720" sldId="278"/>
            <ac:picMk id="15" creationId="{495831BA-0BED-18CA-2695-655D240FFCD6}"/>
          </ac:picMkLst>
        </pc:picChg>
        <pc:picChg chg="del">
          <ac:chgData name="Kyleigh Skaggs" userId="007e7eb1-71b6-4081-86a3-374d5994c56f" providerId="ADAL" clId="{D54B7074-450E-9B4B-844D-3A525F3C15E2}" dt="2023-01-26T21:52:22.464" v="211" actId="478"/>
          <ac:picMkLst>
            <pc:docMk/>
            <pc:sldMk cId="1036768720" sldId="278"/>
            <ac:picMk id="16" creationId="{8F5DF855-E694-93A9-E9B9-3072783517A3}"/>
          </ac:picMkLst>
        </pc:picChg>
        <pc:picChg chg="del">
          <ac:chgData name="Kyleigh Skaggs" userId="007e7eb1-71b6-4081-86a3-374d5994c56f" providerId="ADAL" clId="{D54B7074-450E-9B4B-844D-3A525F3C15E2}" dt="2023-01-26T21:52:23.220" v="212" actId="478"/>
          <ac:picMkLst>
            <pc:docMk/>
            <pc:sldMk cId="1036768720" sldId="278"/>
            <ac:picMk id="17" creationId="{A6B8B1AA-8276-5969-0853-0E77317721EB}"/>
          </ac:picMkLst>
        </pc:picChg>
      </pc:sldChg>
      <pc:sldChg chg="add ord">
        <pc:chgData name="Kyleigh Skaggs" userId="007e7eb1-71b6-4081-86a3-374d5994c56f" providerId="ADAL" clId="{D54B7074-450E-9B4B-844D-3A525F3C15E2}" dt="2023-01-30T20:53:03.583" v="480" actId="20578"/>
        <pc:sldMkLst>
          <pc:docMk/>
          <pc:sldMk cId="1478729755" sldId="282"/>
        </pc:sldMkLst>
      </pc:sldChg>
      <pc:sldChg chg="addSp delSp modSp add mod setBg delDesignElem">
        <pc:chgData name="Kyleigh Skaggs" userId="007e7eb1-71b6-4081-86a3-374d5994c56f" providerId="ADAL" clId="{D54B7074-450E-9B4B-844D-3A525F3C15E2}" dt="2023-01-30T20:53:24.167" v="488" actId="27614"/>
        <pc:sldMkLst>
          <pc:docMk/>
          <pc:sldMk cId="3306941847" sldId="283"/>
        </pc:sldMkLst>
        <pc:spChg chg="add del">
          <ac:chgData name="Kyleigh Skaggs" userId="007e7eb1-71b6-4081-86a3-374d5994c56f" providerId="ADAL" clId="{D54B7074-450E-9B4B-844D-3A525F3C15E2}" dt="2023-01-30T20:53:19.987" v="484" actId="26606"/>
          <ac:spMkLst>
            <pc:docMk/>
            <pc:sldMk cId="3306941847" sldId="283"/>
            <ac:spMk id="14" creationId="{9A72E43A-2FC3-43A9-8E8E-0BF749E66E4F}"/>
          </ac:spMkLst>
        </pc:spChg>
        <pc:spChg chg="add del">
          <ac:chgData name="Kyleigh Skaggs" userId="007e7eb1-71b6-4081-86a3-374d5994c56f" providerId="ADAL" clId="{D54B7074-450E-9B4B-844D-3A525F3C15E2}" dt="2023-01-30T20:53:21.504" v="486" actId="26606"/>
          <ac:spMkLst>
            <pc:docMk/>
            <pc:sldMk cId="3306941847" sldId="283"/>
            <ac:spMk id="16" creationId="{4676BFEE-E63A-42A3-87D5-FD65694B70BA}"/>
          </ac:spMkLst>
        </pc:spChg>
        <pc:spChg chg="del">
          <ac:chgData name="Kyleigh Skaggs" userId="007e7eb1-71b6-4081-86a3-374d5994c56f" providerId="ADAL" clId="{D54B7074-450E-9B4B-844D-3A525F3C15E2}" dt="2023-01-30T20:53:07.690" v="482"/>
          <ac:spMkLst>
            <pc:docMk/>
            <pc:sldMk cId="3306941847" sldId="283"/>
            <ac:spMk id="17" creationId="{9A72E43A-2FC3-43A9-8E8E-0BF749E66E4F}"/>
          </ac:spMkLst>
        </pc:spChg>
        <pc:spChg chg="add">
          <ac:chgData name="Kyleigh Skaggs" userId="007e7eb1-71b6-4081-86a3-374d5994c56f" providerId="ADAL" clId="{D54B7074-450E-9B4B-844D-3A525F3C15E2}" dt="2023-01-30T20:53:21.506" v="487" actId="26606"/>
          <ac:spMkLst>
            <pc:docMk/>
            <pc:sldMk cId="3306941847" sldId="283"/>
            <ac:spMk id="18" creationId="{9A72E43A-2FC3-43A9-8E8E-0BF749E66E4F}"/>
          </ac:spMkLst>
        </pc:spChg>
        <pc:picChg chg="mod ord">
          <ac:chgData name="Kyleigh Skaggs" userId="007e7eb1-71b6-4081-86a3-374d5994c56f" providerId="ADAL" clId="{D54B7074-450E-9B4B-844D-3A525F3C15E2}" dt="2023-01-30T20:53:21.506" v="487" actId="26606"/>
          <ac:picMkLst>
            <pc:docMk/>
            <pc:sldMk cId="3306941847" sldId="283"/>
            <ac:picMk id="3" creationId="{6E81C4B2-9F20-EFD3-3CD9-DC0C9947335B}"/>
          </ac:picMkLst>
        </pc:picChg>
        <pc:picChg chg="mod">
          <ac:chgData name="Kyleigh Skaggs" userId="007e7eb1-71b6-4081-86a3-374d5994c56f" providerId="ADAL" clId="{D54B7074-450E-9B4B-844D-3A525F3C15E2}" dt="2023-01-30T20:53:21.506" v="487" actId="26606"/>
          <ac:picMkLst>
            <pc:docMk/>
            <pc:sldMk cId="3306941847" sldId="283"/>
            <ac:picMk id="5" creationId="{4D85D17D-63C8-9990-057E-BE01CBE20131}"/>
          </ac:picMkLst>
        </pc:picChg>
        <pc:picChg chg="mod">
          <ac:chgData name="Kyleigh Skaggs" userId="007e7eb1-71b6-4081-86a3-374d5994c56f" providerId="ADAL" clId="{D54B7074-450E-9B4B-844D-3A525F3C15E2}" dt="2023-01-30T20:53:21.506" v="487" actId="26606"/>
          <ac:picMkLst>
            <pc:docMk/>
            <pc:sldMk cId="3306941847" sldId="283"/>
            <ac:picMk id="7" creationId="{A251DF4B-33A6-19E3-2366-996D6E326982}"/>
          </ac:picMkLst>
        </pc:picChg>
        <pc:picChg chg="mod">
          <ac:chgData name="Kyleigh Skaggs" userId="007e7eb1-71b6-4081-86a3-374d5994c56f" providerId="ADAL" clId="{D54B7074-450E-9B4B-844D-3A525F3C15E2}" dt="2023-01-30T20:53:24.167" v="488" actId="27614"/>
          <ac:picMkLst>
            <pc:docMk/>
            <pc:sldMk cId="3306941847" sldId="283"/>
            <ac:picMk id="9" creationId="{935F88C4-8BFE-A578-F678-677D1EBC45A4}"/>
          </ac:picMkLst>
        </pc:picChg>
        <pc:picChg chg="mod ord">
          <ac:chgData name="Kyleigh Skaggs" userId="007e7eb1-71b6-4081-86a3-374d5994c56f" providerId="ADAL" clId="{D54B7074-450E-9B4B-844D-3A525F3C15E2}" dt="2023-01-30T20:53:21.506" v="487" actId="26606"/>
          <ac:picMkLst>
            <pc:docMk/>
            <pc:sldMk cId="3306941847" sldId="283"/>
            <ac:picMk id="12" creationId="{17A56B1A-05ED-5DCE-D16D-99F776B77C35}"/>
          </ac:picMkLst>
        </pc:picChg>
      </pc:sldChg>
      <pc:sldMasterChg chg="addSp delSp modSp mod delSldLayout modSldLayout sldLayoutOrd">
        <pc:chgData name="Kyleigh Skaggs" userId="007e7eb1-71b6-4081-86a3-374d5994c56f" providerId="ADAL" clId="{D54B7074-450E-9B4B-844D-3A525F3C15E2}" dt="2023-01-27T16:31:37.623" v="478" actId="2711"/>
        <pc:sldMasterMkLst>
          <pc:docMk/>
          <pc:sldMasterMk cId="288539337" sldId="2147483660"/>
        </pc:sldMasterMkLst>
        <pc:picChg chg="add del mod">
          <ac:chgData name="Kyleigh Skaggs" userId="007e7eb1-71b6-4081-86a3-374d5994c56f" providerId="ADAL" clId="{D54B7074-450E-9B4B-844D-3A525F3C15E2}" dt="2023-01-26T21:59:31.057" v="255"/>
          <ac:picMkLst>
            <pc:docMk/>
            <pc:sldMasterMk cId="288539337" sldId="2147483660"/>
            <ac:picMk id="7" creationId="{5F9E2DDA-715D-89AA-3ADB-9A0C2E813814}"/>
          </ac:picMkLst>
        </pc:picChg>
        <pc:cxnChg chg="add del mod">
          <ac:chgData name="Kyleigh Skaggs" userId="007e7eb1-71b6-4081-86a3-374d5994c56f" providerId="ADAL" clId="{D54B7074-450E-9B4B-844D-3A525F3C15E2}" dt="2023-01-26T21:59:31.057" v="255"/>
          <ac:cxnSpMkLst>
            <pc:docMk/>
            <pc:sldMasterMk cId="288539337" sldId="2147483660"/>
            <ac:cxnSpMk id="8" creationId="{54E3F78A-5249-B1A3-3527-61F1E53E1F76}"/>
          </ac:cxnSpMkLst>
        </pc:cxnChg>
        <pc:sldLayoutChg chg="modSp mod">
          <pc:chgData name="Kyleigh Skaggs" userId="007e7eb1-71b6-4081-86a3-374d5994c56f" providerId="ADAL" clId="{D54B7074-450E-9B4B-844D-3A525F3C15E2}" dt="2023-01-26T22:17:53.419" v="371" actId="6014"/>
          <pc:sldLayoutMkLst>
            <pc:docMk/>
            <pc:sldMasterMk cId="288539337" sldId="2147483660"/>
            <pc:sldLayoutMk cId="754931636" sldId="2147483661"/>
          </pc:sldLayoutMkLst>
          <pc:picChg chg="mod">
            <ac:chgData name="Kyleigh Skaggs" userId="007e7eb1-71b6-4081-86a3-374d5994c56f" providerId="ADAL" clId="{D54B7074-450E-9B4B-844D-3A525F3C15E2}" dt="2023-01-26T21:59:46.238" v="271" actId="1035"/>
            <ac:picMkLst>
              <pc:docMk/>
              <pc:sldMasterMk cId="288539337" sldId="2147483660"/>
              <pc:sldLayoutMk cId="754931636" sldId="2147483661"/>
              <ac:picMk id="7" creationId="{C085C942-1D3C-19E7-5EE4-8321E4563B90}"/>
            </ac:picMkLst>
          </pc:picChg>
          <pc:cxnChg chg="mod">
            <ac:chgData name="Kyleigh Skaggs" userId="007e7eb1-71b6-4081-86a3-374d5994c56f" providerId="ADAL" clId="{D54B7074-450E-9B4B-844D-3A525F3C15E2}" dt="2023-01-26T21:59:46.238" v="271" actId="1035"/>
            <ac:cxnSpMkLst>
              <pc:docMk/>
              <pc:sldMasterMk cId="288539337" sldId="2147483660"/>
              <pc:sldLayoutMk cId="754931636" sldId="2147483661"/>
              <ac:cxnSpMk id="8" creationId="{CDA8D2DA-F2C8-A6FC-8ABC-48AE20AEEBF4}"/>
            </ac:cxnSpMkLst>
          </pc:cxnChg>
        </pc:sldLayoutChg>
        <pc:sldLayoutChg chg="addSp delSp modSp mod">
          <pc:chgData name="Kyleigh Skaggs" userId="007e7eb1-71b6-4081-86a3-374d5994c56f" providerId="ADAL" clId="{D54B7074-450E-9B4B-844D-3A525F3C15E2}" dt="2023-01-27T16:25:59.798" v="425" actId="14100"/>
          <pc:sldLayoutMkLst>
            <pc:docMk/>
            <pc:sldMasterMk cId="288539337" sldId="2147483660"/>
            <pc:sldLayoutMk cId="1342412861" sldId="2147483662"/>
          </pc:sldLayoutMkLst>
          <pc:spChg chg="mod">
            <ac:chgData name="Kyleigh Skaggs" userId="007e7eb1-71b6-4081-86a3-374d5994c56f" providerId="ADAL" clId="{D54B7074-450E-9B4B-844D-3A525F3C15E2}" dt="2023-01-27T16:25:59.798" v="425" actId="14100"/>
            <ac:spMkLst>
              <pc:docMk/>
              <pc:sldMasterMk cId="288539337" sldId="2147483660"/>
              <pc:sldLayoutMk cId="1342412861" sldId="2147483662"/>
              <ac:spMk id="2" creationId="{00000000-0000-0000-0000-000000000000}"/>
            </ac:spMkLst>
          </pc:spChg>
          <pc:spChg chg="mod">
            <ac:chgData name="Kyleigh Skaggs" userId="007e7eb1-71b6-4081-86a3-374d5994c56f" providerId="ADAL" clId="{D54B7074-450E-9B4B-844D-3A525F3C15E2}" dt="2023-01-27T16:25:57.048" v="424" actId="14100"/>
            <ac:spMkLst>
              <pc:docMk/>
              <pc:sldMasterMk cId="288539337" sldId="2147483660"/>
              <pc:sldLayoutMk cId="1342412861" sldId="2147483662"/>
              <ac:spMk id="3" creationId="{00000000-0000-0000-0000-000000000000}"/>
            </ac:spMkLst>
          </pc:spChg>
          <pc:picChg chg="del">
            <ac:chgData name="Kyleigh Skaggs" userId="007e7eb1-71b6-4081-86a3-374d5994c56f" providerId="ADAL" clId="{D54B7074-450E-9B4B-844D-3A525F3C15E2}" dt="2023-01-26T21:59:56.558" v="276" actId="478"/>
            <ac:picMkLst>
              <pc:docMk/>
              <pc:sldMasterMk cId="288539337" sldId="2147483660"/>
              <pc:sldLayoutMk cId="1342412861" sldId="2147483662"/>
              <ac:picMk id="7" creationId="{6544710E-5911-0DB4-A427-A3CE98DD0F1F}"/>
            </ac:picMkLst>
          </pc:picChg>
          <pc:picChg chg="add mod">
            <ac:chgData name="Kyleigh Skaggs" userId="007e7eb1-71b6-4081-86a3-374d5994c56f" providerId="ADAL" clId="{D54B7074-450E-9B4B-844D-3A525F3C15E2}" dt="2023-01-26T21:59:57.460" v="277"/>
            <ac:picMkLst>
              <pc:docMk/>
              <pc:sldMasterMk cId="288539337" sldId="2147483660"/>
              <pc:sldLayoutMk cId="1342412861" sldId="2147483662"/>
              <ac:picMk id="8" creationId="{3B8F1B68-9620-668F-31BC-E30C0063F308}"/>
            </ac:picMkLst>
          </pc:picChg>
          <pc:cxnChg chg="del">
            <ac:chgData name="Kyleigh Skaggs" userId="007e7eb1-71b6-4081-86a3-374d5994c56f" providerId="ADAL" clId="{D54B7074-450E-9B4B-844D-3A525F3C15E2}" dt="2023-01-26T21:59:55.957" v="275" actId="478"/>
            <ac:cxnSpMkLst>
              <pc:docMk/>
              <pc:sldMasterMk cId="288539337" sldId="2147483660"/>
              <pc:sldLayoutMk cId="1342412861" sldId="2147483662"/>
              <ac:cxnSpMk id="9" creationId="{1AFAA941-2EF9-4CDA-4C23-03C3C34222A8}"/>
            </ac:cxnSpMkLst>
          </pc:cxnChg>
          <pc:cxnChg chg="add mod">
            <ac:chgData name="Kyleigh Skaggs" userId="007e7eb1-71b6-4081-86a3-374d5994c56f" providerId="ADAL" clId="{D54B7074-450E-9B4B-844D-3A525F3C15E2}" dt="2023-01-26T21:59:57.460" v="277"/>
            <ac:cxnSpMkLst>
              <pc:docMk/>
              <pc:sldMasterMk cId="288539337" sldId="2147483660"/>
              <pc:sldLayoutMk cId="1342412861" sldId="2147483662"/>
              <ac:cxnSpMk id="10" creationId="{CBDCA71A-1D1B-5EB1-28E9-C5DBBA1725AF}"/>
            </ac:cxnSpMkLst>
          </pc:cxnChg>
        </pc:sldLayoutChg>
        <pc:sldLayoutChg chg="addSp delSp modSp mod">
          <pc:chgData name="Kyleigh Skaggs" userId="007e7eb1-71b6-4081-86a3-374d5994c56f" providerId="ADAL" clId="{D54B7074-450E-9B4B-844D-3A525F3C15E2}" dt="2023-01-26T22:18:00.639" v="372" actId="6014"/>
          <pc:sldLayoutMkLst>
            <pc:docMk/>
            <pc:sldMasterMk cId="288539337" sldId="2147483660"/>
            <pc:sldLayoutMk cId="1438265338" sldId="2147483663"/>
          </pc:sldLayoutMkLst>
          <pc:picChg chg="del">
            <ac:chgData name="Kyleigh Skaggs" userId="007e7eb1-71b6-4081-86a3-374d5994c56f" providerId="ADAL" clId="{D54B7074-450E-9B4B-844D-3A525F3C15E2}" dt="2023-01-26T21:59:50.898" v="273" actId="478"/>
            <ac:picMkLst>
              <pc:docMk/>
              <pc:sldMasterMk cId="288539337" sldId="2147483660"/>
              <pc:sldLayoutMk cId="1438265338" sldId="2147483663"/>
              <ac:picMk id="7" creationId="{0360F4C8-197C-44D1-A8E4-D99C94A359AE}"/>
            </ac:picMkLst>
          </pc:picChg>
          <pc:picChg chg="add mod">
            <ac:chgData name="Kyleigh Skaggs" userId="007e7eb1-71b6-4081-86a3-374d5994c56f" providerId="ADAL" clId="{D54B7074-450E-9B4B-844D-3A525F3C15E2}" dt="2023-01-26T21:59:52.131" v="274"/>
            <ac:picMkLst>
              <pc:docMk/>
              <pc:sldMasterMk cId="288539337" sldId="2147483660"/>
              <pc:sldLayoutMk cId="1438265338" sldId="2147483663"/>
              <ac:picMk id="8" creationId="{628B9B13-3877-4095-1B5F-42FA3B9AF072}"/>
            </ac:picMkLst>
          </pc:picChg>
          <pc:cxnChg chg="add mod">
            <ac:chgData name="Kyleigh Skaggs" userId="007e7eb1-71b6-4081-86a3-374d5994c56f" providerId="ADAL" clId="{D54B7074-450E-9B4B-844D-3A525F3C15E2}" dt="2023-01-26T21:59:52.131" v="274"/>
            <ac:cxnSpMkLst>
              <pc:docMk/>
              <pc:sldMasterMk cId="288539337" sldId="2147483660"/>
              <pc:sldLayoutMk cId="1438265338" sldId="2147483663"/>
              <ac:cxnSpMk id="9" creationId="{CAF991D9-A35E-1F18-75E7-EF61FECA3A73}"/>
            </ac:cxnSpMkLst>
          </pc:cxnChg>
          <pc:cxnChg chg="del">
            <ac:chgData name="Kyleigh Skaggs" userId="007e7eb1-71b6-4081-86a3-374d5994c56f" providerId="ADAL" clId="{D54B7074-450E-9B4B-844D-3A525F3C15E2}" dt="2023-01-26T21:59:50.290" v="272" actId="478"/>
            <ac:cxnSpMkLst>
              <pc:docMk/>
              <pc:sldMasterMk cId="288539337" sldId="2147483660"/>
              <pc:sldLayoutMk cId="1438265338" sldId="2147483663"/>
              <ac:cxnSpMk id="11" creationId="{EB376365-9C57-0365-B882-4A19D6A9E2CF}"/>
            </ac:cxnSpMkLst>
          </pc:cxnChg>
        </pc:sldLayoutChg>
        <pc:sldLayoutChg chg="addSp delSp modSp mod">
          <pc:chgData name="Kyleigh Skaggs" userId="007e7eb1-71b6-4081-86a3-374d5994c56f" providerId="ADAL" clId="{D54B7074-450E-9B4B-844D-3A525F3C15E2}" dt="2023-01-27T16:30:11.213" v="466" actId="1076"/>
          <pc:sldLayoutMkLst>
            <pc:docMk/>
            <pc:sldMasterMk cId="288539337" sldId="2147483660"/>
            <pc:sldLayoutMk cId="20659937" sldId="2147483664"/>
          </pc:sldLayoutMkLst>
          <pc:spChg chg="mod">
            <ac:chgData name="Kyleigh Skaggs" userId="007e7eb1-71b6-4081-86a3-374d5994c56f" providerId="ADAL" clId="{D54B7074-450E-9B4B-844D-3A525F3C15E2}" dt="2023-01-27T16:30:02.098" v="464" actId="14100"/>
            <ac:spMkLst>
              <pc:docMk/>
              <pc:sldMasterMk cId="288539337" sldId="2147483660"/>
              <pc:sldLayoutMk cId="20659937" sldId="2147483664"/>
              <ac:spMk id="2" creationId="{00000000-0000-0000-0000-000000000000}"/>
            </ac:spMkLst>
          </pc:spChg>
          <pc:spChg chg="mod">
            <ac:chgData name="Kyleigh Skaggs" userId="007e7eb1-71b6-4081-86a3-374d5994c56f" providerId="ADAL" clId="{D54B7074-450E-9B4B-844D-3A525F3C15E2}" dt="2023-01-27T16:30:11.213" v="466" actId="1076"/>
            <ac:spMkLst>
              <pc:docMk/>
              <pc:sldMasterMk cId="288539337" sldId="2147483660"/>
              <pc:sldLayoutMk cId="20659937" sldId="2147483664"/>
              <ac:spMk id="4" creationId="{00000000-0000-0000-0000-000000000000}"/>
            </ac:spMkLst>
          </pc:spChg>
          <pc:spChg chg="mod">
            <ac:chgData name="Kyleigh Skaggs" userId="007e7eb1-71b6-4081-86a3-374d5994c56f" providerId="ADAL" clId="{D54B7074-450E-9B4B-844D-3A525F3C15E2}" dt="2023-01-27T16:30:07.298" v="465" actId="14100"/>
            <ac:spMkLst>
              <pc:docMk/>
              <pc:sldMasterMk cId="288539337" sldId="2147483660"/>
              <pc:sldLayoutMk cId="20659937" sldId="2147483664"/>
              <ac:spMk id="10" creationId="{5F6C7170-18D9-CF8E-C0B0-D496E982EF0F}"/>
            </ac:spMkLst>
          </pc:spChg>
          <pc:picChg chg="del">
            <ac:chgData name="Kyleigh Skaggs" userId="007e7eb1-71b6-4081-86a3-374d5994c56f" providerId="ADAL" clId="{D54B7074-450E-9B4B-844D-3A525F3C15E2}" dt="2023-01-26T22:00:08.648" v="279" actId="478"/>
            <ac:picMkLst>
              <pc:docMk/>
              <pc:sldMasterMk cId="288539337" sldId="2147483660"/>
              <pc:sldLayoutMk cId="20659937" sldId="2147483664"/>
              <ac:picMk id="8" creationId="{427DC853-79DC-7E89-44F0-E1D6EF81782A}"/>
            </ac:picMkLst>
          </pc:picChg>
          <pc:picChg chg="add mod">
            <ac:chgData name="Kyleigh Skaggs" userId="007e7eb1-71b6-4081-86a3-374d5994c56f" providerId="ADAL" clId="{D54B7074-450E-9B4B-844D-3A525F3C15E2}" dt="2023-01-26T22:00:09.722" v="280"/>
            <ac:picMkLst>
              <pc:docMk/>
              <pc:sldMasterMk cId="288539337" sldId="2147483660"/>
              <pc:sldLayoutMk cId="20659937" sldId="2147483664"/>
              <ac:picMk id="9" creationId="{73208ACA-45AD-4F0C-215A-4D16C477A94C}"/>
            </ac:picMkLst>
          </pc:picChg>
          <pc:cxnChg chg="del">
            <ac:chgData name="Kyleigh Skaggs" userId="007e7eb1-71b6-4081-86a3-374d5994c56f" providerId="ADAL" clId="{D54B7074-450E-9B4B-844D-3A525F3C15E2}" dt="2023-01-26T22:00:08.088" v="278" actId="478"/>
            <ac:cxnSpMkLst>
              <pc:docMk/>
              <pc:sldMasterMk cId="288539337" sldId="2147483660"/>
              <pc:sldLayoutMk cId="20659937" sldId="2147483664"/>
              <ac:cxnSpMk id="3" creationId="{2D67415C-79F8-4438-8FA2-13446CA1C45E}"/>
            </ac:cxnSpMkLst>
          </pc:cxnChg>
          <pc:cxnChg chg="add mod">
            <ac:chgData name="Kyleigh Skaggs" userId="007e7eb1-71b6-4081-86a3-374d5994c56f" providerId="ADAL" clId="{D54B7074-450E-9B4B-844D-3A525F3C15E2}" dt="2023-01-26T22:00:09.722" v="280"/>
            <ac:cxnSpMkLst>
              <pc:docMk/>
              <pc:sldMasterMk cId="288539337" sldId="2147483660"/>
              <pc:sldLayoutMk cId="20659937" sldId="2147483664"/>
              <ac:cxnSpMk id="11" creationId="{1FCC0778-6BEE-BB1E-A1AA-F104042A1668}"/>
            </ac:cxnSpMkLst>
          </pc:cxnChg>
        </pc:sldLayoutChg>
        <pc:sldLayoutChg chg="addSp delSp modSp mod">
          <pc:chgData name="Kyleigh Skaggs" userId="007e7eb1-71b6-4081-86a3-374d5994c56f" providerId="ADAL" clId="{D54B7074-450E-9B4B-844D-3A525F3C15E2}" dt="2023-01-27T16:30:37.127" v="469" actId="1076"/>
          <pc:sldLayoutMkLst>
            <pc:docMk/>
            <pc:sldMasterMk cId="288539337" sldId="2147483660"/>
            <pc:sldLayoutMk cId="3109902985" sldId="2147483665"/>
          </pc:sldLayoutMkLst>
          <pc:spChg chg="mod">
            <ac:chgData name="Kyleigh Skaggs" userId="007e7eb1-71b6-4081-86a3-374d5994c56f" providerId="ADAL" clId="{D54B7074-450E-9B4B-844D-3A525F3C15E2}" dt="2023-01-27T16:30:22.248" v="467" actId="14100"/>
            <ac:spMkLst>
              <pc:docMk/>
              <pc:sldMasterMk cId="288539337" sldId="2147483660"/>
              <pc:sldLayoutMk cId="3109902985" sldId="2147483665"/>
              <ac:spMk id="2" creationId="{00000000-0000-0000-0000-000000000000}"/>
            </ac:spMkLst>
          </pc:spChg>
          <pc:spChg chg="mod">
            <ac:chgData name="Kyleigh Skaggs" userId="007e7eb1-71b6-4081-86a3-374d5994c56f" providerId="ADAL" clId="{D54B7074-450E-9B4B-844D-3A525F3C15E2}" dt="2023-01-27T16:30:31.449" v="468" actId="14100"/>
            <ac:spMkLst>
              <pc:docMk/>
              <pc:sldMasterMk cId="288539337" sldId="2147483660"/>
              <pc:sldLayoutMk cId="3109902985" sldId="2147483665"/>
              <ac:spMk id="3" creationId="{00000000-0000-0000-0000-000000000000}"/>
            </ac:spMkLst>
          </pc:spChg>
          <pc:spChg chg="mod">
            <ac:chgData name="Kyleigh Skaggs" userId="007e7eb1-71b6-4081-86a3-374d5994c56f" providerId="ADAL" clId="{D54B7074-450E-9B4B-844D-3A525F3C15E2}" dt="2023-01-27T16:30:37.127" v="469" actId="1076"/>
            <ac:spMkLst>
              <pc:docMk/>
              <pc:sldMasterMk cId="288539337" sldId="2147483660"/>
              <pc:sldLayoutMk cId="3109902985" sldId="2147483665"/>
              <ac:spMk id="5" creationId="{00000000-0000-0000-0000-000000000000}"/>
            </ac:spMkLst>
          </pc:spChg>
          <pc:spChg chg="mod">
            <ac:chgData name="Kyleigh Skaggs" userId="007e7eb1-71b6-4081-86a3-374d5994c56f" providerId="ADAL" clId="{D54B7074-450E-9B4B-844D-3A525F3C15E2}" dt="2023-01-27T16:30:37.127" v="469" actId="1076"/>
            <ac:spMkLst>
              <pc:docMk/>
              <pc:sldMasterMk cId="288539337" sldId="2147483660"/>
              <pc:sldLayoutMk cId="3109902985" sldId="2147483665"/>
              <ac:spMk id="6" creationId="{00000000-0000-0000-0000-000000000000}"/>
            </ac:spMkLst>
          </pc:spChg>
          <pc:spChg chg="mod">
            <ac:chgData name="Kyleigh Skaggs" userId="007e7eb1-71b6-4081-86a3-374d5994c56f" providerId="ADAL" clId="{D54B7074-450E-9B4B-844D-3A525F3C15E2}" dt="2023-01-27T16:30:31.449" v="468" actId="14100"/>
            <ac:spMkLst>
              <pc:docMk/>
              <pc:sldMasterMk cId="288539337" sldId="2147483660"/>
              <pc:sldLayoutMk cId="3109902985" sldId="2147483665"/>
              <ac:spMk id="12" creationId="{24BCCAA3-E07F-8778-B1C0-3239BE1BEB16}"/>
            </ac:spMkLst>
          </pc:spChg>
          <pc:picChg chg="del">
            <ac:chgData name="Kyleigh Skaggs" userId="007e7eb1-71b6-4081-86a3-374d5994c56f" providerId="ADAL" clId="{D54B7074-450E-9B4B-844D-3A525F3C15E2}" dt="2023-01-26T22:00:14.297" v="281" actId="478"/>
            <ac:picMkLst>
              <pc:docMk/>
              <pc:sldMasterMk cId="288539337" sldId="2147483660"/>
              <pc:sldLayoutMk cId="3109902985" sldId="2147483665"/>
              <ac:picMk id="10" creationId="{2B4C43FE-9CD5-1535-4193-061063E41E22}"/>
            </ac:picMkLst>
          </pc:picChg>
          <pc:picChg chg="add mod">
            <ac:chgData name="Kyleigh Skaggs" userId="007e7eb1-71b6-4081-86a3-374d5994c56f" providerId="ADAL" clId="{D54B7074-450E-9B4B-844D-3A525F3C15E2}" dt="2023-01-26T22:00:14.553" v="282"/>
            <ac:picMkLst>
              <pc:docMk/>
              <pc:sldMasterMk cId="288539337" sldId="2147483660"/>
              <pc:sldLayoutMk cId="3109902985" sldId="2147483665"/>
              <ac:picMk id="11" creationId="{F0192297-C82F-D1C2-4C0C-D0F5B2009E71}"/>
            </ac:picMkLst>
          </pc:picChg>
          <pc:cxnChg chg="del">
            <ac:chgData name="Kyleigh Skaggs" userId="007e7eb1-71b6-4081-86a3-374d5994c56f" providerId="ADAL" clId="{D54B7074-450E-9B4B-844D-3A525F3C15E2}" dt="2023-01-26T22:00:14.297" v="281" actId="478"/>
            <ac:cxnSpMkLst>
              <pc:docMk/>
              <pc:sldMasterMk cId="288539337" sldId="2147483660"/>
              <pc:sldLayoutMk cId="3109902985" sldId="2147483665"/>
              <ac:cxnSpMk id="4" creationId="{C7233E77-4FE0-373C-4170-EBCC0032FF98}"/>
            </ac:cxnSpMkLst>
          </pc:cxnChg>
          <pc:cxnChg chg="add mod">
            <ac:chgData name="Kyleigh Skaggs" userId="007e7eb1-71b6-4081-86a3-374d5994c56f" providerId="ADAL" clId="{D54B7074-450E-9B4B-844D-3A525F3C15E2}" dt="2023-01-26T22:00:14.553" v="282"/>
            <ac:cxnSpMkLst>
              <pc:docMk/>
              <pc:sldMasterMk cId="288539337" sldId="2147483660"/>
              <pc:sldLayoutMk cId="3109902985" sldId="2147483665"/>
              <ac:cxnSpMk id="13" creationId="{E92B7BEC-B935-A706-3F2A-F81EC0EB40E2}"/>
            </ac:cxnSpMkLst>
          </pc:cxnChg>
        </pc:sldLayoutChg>
        <pc:sldLayoutChg chg="addSp delSp modSp mod">
          <pc:chgData name="Kyleigh Skaggs" userId="007e7eb1-71b6-4081-86a3-374d5994c56f" providerId="ADAL" clId="{D54B7074-450E-9B4B-844D-3A525F3C15E2}" dt="2023-01-27T16:31:37.623" v="478" actId="2711"/>
          <pc:sldLayoutMkLst>
            <pc:docMk/>
            <pc:sldMasterMk cId="288539337" sldId="2147483660"/>
            <pc:sldLayoutMk cId="2647401192" sldId="2147483666"/>
          </pc:sldLayoutMkLst>
          <pc:spChg chg="mod">
            <ac:chgData name="Kyleigh Skaggs" userId="007e7eb1-71b6-4081-86a3-374d5994c56f" providerId="ADAL" clId="{D54B7074-450E-9B4B-844D-3A525F3C15E2}" dt="2023-01-26T21:57:28.524" v="249" actId="1076"/>
            <ac:spMkLst>
              <pc:docMk/>
              <pc:sldMasterMk cId="288539337" sldId="2147483660"/>
              <pc:sldLayoutMk cId="2647401192" sldId="2147483666"/>
              <ac:spMk id="10" creationId="{33C41180-A2EF-C47B-7DEC-E801C645D93A}"/>
            </ac:spMkLst>
          </pc:spChg>
          <pc:spChg chg="mod">
            <ac:chgData name="Kyleigh Skaggs" userId="007e7eb1-71b6-4081-86a3-374d5994c56f" providerId="ADAL" clId="{D54B7074-450E-9B4B-844D-3A525F3C15E2}" dt="2023-01-26T21:57:28.524" v="249" actId="1076"/>
            <ac:spMkLst>
              <pc:docMk/>
              <pc:sldMasterMk cId="288539337" sldId="2147483660"/>
              <pc:sldLayoutMk cId="2647401192" sldId="2147483666"/>
              <ac:spMk id="11" creationId="{A2F036B7-D150-FE23-6BC8-1A056BC6E99E}"/>
            </ac:spMkLst>
          </pc:spChg>
          <pc:spChg chg="mod">
            <ac:chgData name="Kyleigh Skaggs" userId="007e7eb1-71b6-4081-86a3-374d5994c56f" providerId="ADAL" clId="{D54B7074-450E-9B4B-844D-3A525F3C15E2}" dt="2023-01-27T16:31:31.908" v="476" actId="2711"/>
            <ac:spMkLst>
              <pc:docMk/>
              <pc:sldMasterMk cId="288539337" sldId="2147483660"/>
              <pc:sldLayoutMk cId="2647401192" sldId="2147483666"/>
              <ac:spMk id="12" creationId="{08B7DB7A-680B-2015-E395-9F5CF4C5F838}"/>
            </ac:spMkLst>
          </pc:spChg>
          <pc:spChg chg="mod">
            <ac:chgData name="Kyleigh Skaggs" userId="007e7eb1-71b6-4081-86a3-374d5994c56f" providerId="ADAL" clId="{D54B7074-450E-9B4B-844D-3A525F3C15E2}" dt="2023-01-26T21:57:45.660" v="251" actId="1076"/>
            <ac:spMkLst>
              <pc:docMk/>
              <pc:sldMasterMk cId="288539337" sldId="2147483660"/>
              <pc:sldLayoutMk cId="2647401192" sldId="2147483666"/>
              <ac:spMk id="23" creationId="{37B9599A-52E0-963E-4D44-4B2AA507D144}"/>
            </ac:spMkLst>
          </pc:spChg>
          <pc:spChg chg="mod">
            <ac:chgData name="Kyleigh Skaggs" userId="007e7eb1-71b6-4081-86a3-374d5994c56f" providerId="ADAL" clId="{D54B7074-450E-9B4B-844D-3A525F3C15E2}" dt="2023-01-26T21:57:45.660" v="251" actId="1076"/>
            <ac:spMkLst>
              <pc:docMk/>
              <pc:sldMasterMk cId="288539337" sldId="2147483660"/>
              <pc:sldLayoutMk cId="2647401192" sldId="2147483666"/>
              <ac:spMk id="24" creationId="{0305BEFE-CCEB-F223-AE23-69650D224C29}"/>
            </ac:spMkLst>
          </pc:spChg>
          <pc:spChg chg="mod">
            <ac:chgData name="Kyleigh Skaggs" userId="007e7eb1-71b6-4081-86a3-374d5994c56f" providerId="ADAL" clId="{D54B7074-450E-9B4B-844D-3A525F3C15E2}" dt="2023-01-26T21:57:39.986" v="250" actId="1076"/>
            <ac:spMkLst>
              <pc:docMk/>
              <pc:sldMasterMk cId="288539337" sldId="2147483660"/>
              <pc:sldLayoutMk cId="2647401192" sldId="2147483666"/>
              <ac:spMk id="26" creationId="{2A917DF5-B208-656A-1150-137C832CEB03}"/>
            </ac:spMkLst>
          </pc:spChg>
          <pc:spChg chg="mod">
            <ac:chgData name="Kyleigh Skaggs" userId="007e7eb1-71b6-4081-86a3-374d5994c56f" providerId="ADAL" clId="{D54B7074-450E-9B4B-844D-3A525F3C15E2}" dt="2023-01-26T21:57:39.986" v="250" actId="1076"/>
            <ac:spMkLst>
              <pc:docMk/>
              <pc:sldMasterMk cId="288539337" sldId="2147483660"/>
              <pc:sldLayoutMk cId="2647401192" sldId="2147483666"/>
              <ac:spMk id="27" creationId="{F732A09E-7088-EC74-408B-15A80F142AD5}"/>
            </ac:spMkLst>
          </pc:spChg>
          <pc:spChg chg="mod">
            <ac:chgData name="Kyleigh Skaggs" userId="007e7eb1-71b6-4081-86a3-374d5994c56f" providerId="ADAL" clId="{D54B7074-450E-9B4B-844D-3A525F3C15E2}" dt="2023-01-27T16:31:34.771" v="477" actId="2711"/>
            <ac:spMkLst>
              <pc:docMk/>
              <pc:sldMasterMk cId="288539337" sldId="2147483660"/>
              <pc:sldLayoutMk cId="2647401192" sldId="2147483666"/>
              <ac:spMk id="29" creationId="{C531A573-65A2-82A1-107F-E0AB3041D8DE}"/>
            </ac:spMkLst>
          </pc:spChg>
          <pc:spChg chg="mod">
            <ac:chgData name="Kyleigh Skaggs" userId="007e7eb1-71b6-4081-86a3-374d5994c56f" providerId="ADAL" clId="{D54B7074-450E-9B4B-844D-3A525F3C15E2}" dt="2023-01-27T16:31:37.623" v="478" actId="2711"/>
            <ac:spMkLst>
              <pc:docMk/>
              <pc:sldMasterMk cId="288539337" sldId="2147483660"/>
              <pc:sldLayoutMk cId="2647401192" sldId="2147483666"/>
              <ac:spMk id="30" creationId="{D634F146-4480-D7C9-05D6-7C403426E936}"/>
            </ac:spMkLst>
          </pc:spChg>
          <pc:picChg chg="del">
            <ac:chgData name="Kyleigh Skaggs" userId="007e7eb1-71b6-4081-86a3-374d5994c56f" providerId="ADAL" clId="{D54B7074-450E-9B4B-844D-3A525F3C15E2}" dt="2023-01-26T22:00:37.785" v="289" actId="478"/>
            <ac:picMkLst>
              <pc:docMk/>
              <pc:sldMasterMk cId="288539337" sldId="2147483660"/>
              <pc:sldLayoutMk cId="2647401192" sldId="2147483666"/>
              <ac:picMk id="6" creationId="{2910487A-DB20-ABCB-0A7E-9CD09B4F25AD}"/>
            </ac:picMkLst>
          </pc:picChg>
          <pc:picChg chg="add mod">
            <ac:chgData name="Kyleigh Skaggs" userId="007e7eb1-71b6-4081-86a3-374d5994c56f" providerId="ADAL" clId="{D54B7074-450E-9B4B-844D-3A525F3C15E2}" dt="2023-01-26T22:00:38.339" v="290"/>
            <ac:picMkLst>
              <pc:docMk/>
              <pc:sldMasterMk cId="288539337" sldId="2147483660"/>
              <pc:sldLayoutMk cId="2647401192" sldId="2147483666"/>
              <ac:picMk id="8" creationId="{93DE2B4A-181B-A6C5-673E-0AD60EA07738}"/>
            </ac:picMkLst>
          </pc:picChg>
          <pc:cxnChg chg="del">
            <ac:chgData name="Kyleigh Skaggs" userId="007e7eb1-71b6-4081-86a3-374d5994c56f" providerId="ADAL" clId="{D54B7074-450E-9B4B-844D-3A525F3C15E2}" dt="2023-01-26T22:00:37.785" v="289" actId="478"/>
            <ac:cxnSpMkLst>
              <pc:docMk/>
              <pc:sldMasterMk cId="288539337" sldId="2147483660"/>
              <pc:sldLayoutMk cId="2647401192" sldId="2147483666"/>
              <ac:cxnSpMk id="7" creationId="{2005193E-B9AA-4169-AC58-E5D8B8E7BD4B}"/>
            </ac:cxnSpMkLst>
          </pc:cxnChg>
          <pc:cxnChg chg="add mod">
            <ac:chgData name="Kyleigh Skaggs" userId="007e7eb1-71b6-4081-86a3-374d5994c56f" providerId="ADAL" clId="{D54B7074-450E-9B4B-844D-3A525F3C15E2}" dt="2023-01-26T22:00:38.339" v="290"/>
            <ac:cxnSpMkLst>
              <pc:docMk/>
              <pc:sldMasterMk cId="288539337" sldId="2147483660"/>
              <pc:sldLayoutMk cId="2647401192" sldId="2147483666"/>
              <ac:cxnSpMk id="9" creationId="{803667CF-DE44-3E40-9FAB-E3704900F9DC}"/>
            </ac:cxnSpMkLst>
          </pc:cxnChg>
        </pc:sldLayoutChg>
        <pc:sldLayoutChg chg="addSp delSp modSp mod">
          <pc:chgData name="Kyleigh Skaggs" userId="007e7eb1-71b6-4081-86a3-374d5994c56f" providerId="ADAL" clId="{D54B7074-450E-9B4B-844D-3A525F3C15E2}" dt="2023-01-27T16:27:13.861" v="439" actId="14100"/>
          <pc:sldLayoutMkLst>
            <pc:docMk/>
            <pc:sldMasterMk cId="288539337" sldId="2147483660"/>
            <pc:sldLayoutMk cId="1122753364" sldId="2147483668"/>
          </pc:sldLayoutMkLst>
          <pc:spChg chg="mod">
            <ac:chgData name="Kyleigh Skaggs" userId="007e7eb1-71b6-4081-86a3-374d5994c56f" providerId="ADAL" clId="{D54B7074-450E-9B4B-844D-3A525F3C15E2}" dt="2023-01-27T16:27:13.861" v="439" actId="14100"/>
            <ac:spMkLst>
              <pc:docMk/>
              <pc:sldMasterMk cId="288539337" sldId="2147483660"/>
              <pc:sldLayoutMk cId="1122753364" sldId="2147483668"/>
              <ac:spMk id="2" creationId="{00000000-0000-0000-0000-000000000000}"/>
            </ac:spMkLst>
          </pc:spChg>
          <pc:spChg chg="mod">
            <ac:chgData name="Kyleigh Skaggs" userId="007e7eb1-71b6-4081-86a3-374d5994c56f" providerId="ADAL" clId="{D54B7074-450E-9B4B-844D-3A525F3C15E2}" dt="2023-01-27T16:26:14.045" v="427" actId="14100"/>
            <ac:spMkLst>
              <pc:docMk/>
              <pc:sldMasterMk cId="288539337" sldId="2147483660"/>
              <pc:sldLayoutMk cId="1122753364" sldId="2147483668"/>
              <ac:spMk id="3" creationId="{00000000-0000-0000-0000-000000000000}"/>
            </ac:spMkLst>
          </pc:spChg>
          <pc:picChg chg="del">
            <ac:chgData name="Kyleigh Skaggs" userId="007e7eb1-71b6-4081-86a3-374d5994c56f" providerId="ADAL" clId="{D54B7074-450E-9B4B-844D-3A525F3C15E2}" dt="2023-01-26T22:01:16.203" v="297" actId="478"/>
            <ac:picMkLst>
              <pc:docMk/>
              <pc:sldMasterMk cId="288539337" sldId="2147483660"/>
              <pc:sldLayoutMk cId="1122753364" sldId="2147483668"/>
              <ac:picMk id="7" creationId="{6544710E-5911-0DB4-A427-A3CE98DD0F1F}"/>
            </ac:picMkLst>
          </pc:picChg>
          <pc:picChg chg="add mod">
            <ac:chgData name="Kyleigh Skaggs" userId="007e7eb1-71b6-4081-86a3-374d5994c56f" providerId="ADAL" clId="{D54B7074-450E-9B4B-844D-3A525F3C15E2}" dt="2023-01-26T22:01:16.548" v="298"/>
            <ac:picMkLst>
              <pc:docMk/>
              <pc:sldMasterMk cId="288539337" sldId="2147483660"/>
              <pc:sldLayoutMk cId="1122753364" sldId="2147483668"/>
              <ac:picMk id="8" creationId="{3AC0E6BB-CDCB-F301-6322-0D966FB07AB3}"/>
            </ac:picMkLst>
          </pc:picChg>
        </pc:sldLayoutChg>
        <pc:sldLayoutChg chg="addSp delSp modSp mod">
          <pc:chgData name="Kyleigh Skaggs" userId="007e7eb1-71b6-4081-86a3-374d5994c56f" providerId="ADAL" clId="{D54B7074-450E-9B4B-844D-3A525F3C15E2}" dt="2023-01-27T16:29:25.841" v="453"/>
          <pc:sldLayoutMkLst>
            <pc:docMk/>
            <pc:sldMasterMk cId="288539337" sldId="2147483660"/>
            <pc:sldLayoutMk cId="2784264449" sldId="2147483669"/>
          </pc:sldLayoutMkLst>
          <pc:spChg chg="del mod">
            <ac:chgData name="Kyleigh Skaggs" userId="007e7eb1-71b6-4081-86a3-374d5994c56f" providerId="ADAL" clId="{D54B7074-450E-9B4B-844D-3A525F3C15E2}" dt="2023-01-27T16:29:25.630" v="452" actId="478"/>
            <ac:spMkLst>
              <pc:docMk/>
              <pc:sldMasterMk cId="288539337" sldId="2147483660"/>
              <pc:sldLayoutMk cId="2784264449" sldId="2147483669"/>
              <ac:spMk id="2" creationId="{00000000-0000-0000-0000-000000000000}"/>
            </ac:spMkLst>
          </pc:spChg>
          <pc:spChg chg="mod">
            <ac:chgData name="Kyleigh Skaggs" userId="007e7eb1-71b6-4081-86a3-374d5994c56f" providerId="ADAL" clId="{D54B7074-450E-9B4B-844D-3A525F3C15E2}" dt="2023-01-27T16:26:29.913" v="431" actId="14100"/>
            <ac:spMkLst>
              <pc:docMk/>
              <pc:sldMasterMk cId="288539337" sldId="2147483660"/>
              <pc:sldLayoutMk cId="2784264449" sldId="2147483669"/>
              <ac:spMk id="3" creationId="{00000000-0000-0000-0000-000000000000}"/>
            </ac:spMkLst>
          </pc:spChg>
          <pc:spChg chg="add mod">
            <ac:chgData name="Kyleigh Skaggs" userId="007e7eb1-71b6-4081-86a3-374d5994c56f" providerId="ADAL" clId="{D54B7074-450E-9B4B-844D-3A525F3C15E2}" dt="2023-01-27T16:29:25.841" v="453"/>
            <ac:spMkLst>
              <pc:docMk/>
              <pc:sldMasterMk cId="288539337" sldId="2147483660"/>
              <pc:sldLayoutMk cId="2784264449" sldId="2147483669"/>
              <ac:spMk id="10" creationId="{04F316DC-1FD7-3891-F86D-E4B3E0FB7E67}"/>
            </ac:spMkLst>
          </pc:spChg>
          <pc:picChg chg="del">
            <ac:chgData name="Kyleigh Skaggs" userId="007e7eb1-71b6-4081-86a3-374d5994c56f" providerId="ADAL" clId="{D54B7074-450E-9B4B-844D-3A525F3C15E2}" dt="2023-01-26T22:01:20.783" v="299" actId="478"/>
            <ac:picMkLst>
              <pc:docMk/>
              <pc:sldMasterMk cId="288539337" sldId="2147483660"/>
              <pc:sldLayoutMk cId="2784264449" sldId="2147483669"/>
              <ac:picMk id="7" creationId="{6544710E-5911-0DB4-A427-A3CE98DD0F1F}"/>
            </ac:picMkLst>
          </pc:picChg>
          <pc:picChg chg="add mod">
            <ac:chgData name="Kyleigh Skaggs" userId="007e7eb1-71b6-4081-86a3-374d5994c56f" providerId="ADAL" clId="{D54B7074-450E-9B4B-844D-3A525F3C15E2}" dt="2023-01-26T22:01:21.110" v="300"/>
            <ac:picMkLst>
              <pc:docMk/>
              <pc:sldMasterMk cId="288539337" sldId="2147483660"/>
              <pc:sldLayoutMk cId="2784264449" sldId="2147483669"/>
              <ac:picMk id="8" creationId="{3C2E3157-7860-1837-69E6-A4214501D52F}"/>
            </ac:picMkLst>
          </pc:picChg>
        </pc:sldLayoutChg>
        <pc:sldLayoutChg chg="addSp delSp modSp mod">
          <pc:chgData name="Kyleigh Skaggs" userId="007e7eb1-71b6-4081-86a3-374d5994c56f" providerId="ADAL" clId="{D54B7074-450E-9B4B-844D-3A525F3C15E2}" dt="2023-01-27T16:29:32.396" v="461"/>
          <pc:sldLayoutMkLst>
            <pc:docMk/>
            <pc:sldMasterMk cId="288539337" sldId="2147483660"/>
            <pc:sldLayoutMk cId="3041618164" sldId="2147483670"/>
          </pc:sldLayoutMkLst>
          <pc:spChg chg="del mod">
            <ac:chgData name="Kyleigh Skaggs" userId="007e7eb1-71b6-4081-86a3-374d5994c56f" providerId="ADAL" clId="{D54B7074-450E-9B4B-844D-3A525F3C15E2}" dt="2023-01-27T16:29:32.202" v="460" actId="478"/>
            <ac:spMkLst>
              <pc:docMk/>
              <pc:sldMasterMk cId="288539337" sldId="2147483660"/>
              <pc:sldLayoutMk cId="3041618164" sldId="2147483670"/>
              <ac:spMk id="2" creationId="{00000000-0000-0000-0000-000000000000}"/>
            </ac:spMkLst>
          </pc:spChg>
          <pc:spChg chg="mod">
            <ac:chgData name="Kyleigh Skaggs" userId="007e7eb1-71b6-4081-86a3-374d5994c56f" providerId="ADAL" clId="{D54B7074-450E-9B4B-844D-3A525F3C15E2}" dt="2023-01-27T16:26:42.962" v="434" actId="14100"/>
            <ac:spMkLst>
              <pc:docMk/>
              <pc:sldMasterMk cId="288539337" sldId="2147483660"/>
              <pc:sldLayoutMk cId="3041618164" sldId="2147483670"/>
              <ac:spMk id="3" creationId="{00000000-0000-0000-0000-000000000000}"/>
            </ac:spMkLst>
          </pc:spChg>
          <pc:spChg chg="add del mod">
            <ac:chgData name="Kyleigh Skaggs" userId="007e7eb1-71b6-4081-86a3-374d5994c56f" providerId="ADAL" clId="{D54B7074-450E-9B4B-844D-3A525F3C15E2}" dt="2023-01-27T16:29:29.591" v="458"/>
            <ac:spMkLst>
              <pc:docMk/>
              <pc:sldMasterMk cId="288539337" sldId="2147483660"/>
              <pc:sldLayoutMk cId="3041618164" sldId="2147483670"/>
              <ac:spMk id="9" creationId="{4622E7CA-4A3D-2289-82AD-6BCE544195C3}"/>
            </ac:spMkLst>
          </pc:spChg>
          <pc:spChg chg="add mod">
            <ac:chgData name="Kyleigh Skaggs" userId="007e7eb1-71b6-4081-86a3-374d5994c56f" providerId="ADAL" clId="{D54B7074-450E-9B4B-844D-3A525F3C15E2}" dt="2023-01-27T16:29:32.396" v="461"/>
            <ac:spMkLst>
              <pc:docMk/>
              <pc:sldMasterMk cId="288539337" sldId="2147483660"/>
              <pc:sldLayoutMk cId="3041618164" sldId="2147483670"/>
              <ac:spMk id="11" creationId="{84690B0E-367B-E459-EADF-F81238A927ED}"/>
            </ac:spMkLst>
          </pc:spChg>
          <pc:picChg chg="del">
            <ac:chgData name="Kyleigh Skaggs" userId="007e7eb1-71b6-4081-86a3-374d5994c56f" providerId="ADAL" clId="{D54B7074-450E-9B4B-844D-3A525F3C15E2}" dt="2023-01-26T22:01:24.921" v="301" actId="478"/>
            <ac:picMkLst>
              <pc:docMk/>
              <pc:sldMasterMk cId="288539337" sldId="2147483660"/>
              <pc:sldLayoutMk cId="3041618164" sldId="2147483670"/>
              <ac:picMk id="7" creationId="{6544710E-5911-0DB4-A427-A3CE98DD0F1F}"/>
            </ac:picMkLst>
          </pc:picChg>
          <pc:picChg chg="add mod">
            <ac:chgData name="Kyleigh Skaggs" userId="007e7eb1-71b6-4081-86a3-374d5994c56f" providerId="ADAL" clId="{D54B7074-450E-9B4B-844D-3A525F3C15E2}" dt="2023-01-26T22:01:25.138" v="302"/>
            <ac:picMkLst>
              <pc:docMk/>
              <pc:sldMasterMk cId="288539337" sldId="2147483660"/>
              <pc:sldLayoutMk cId="3041618164" sldId="2147483670"/>
              <ac:picMk id="8" creationId="{D68742A7-8094-A7DF-9C8F-7B332367DBA5}"/>
            </ac:picMkLst>
          </pc:picChg>
          <pc:picChg chg="add del">
            <ac:chgData name="Kyleigh Skaggs" userId="007e7eb1-71b6-4081-86a3-374d5994c56f" providerId="ADAL" clId="{D54B7074-450E-9B4B-844D-3A525F3C15E2}" dt="2023-01-27T16:29:30.317" v="459" actId="478"/>
            <ac:picMkLst>
              <pc:docMk/>
              <pc:sldMasterMk cId="288539337" sldId="2147483660"/>
              <pc:sldLayoutMk cId="3041618164" sldId="2147483670"/>
              <ac:picMk id="10" creationId="{A6AAF202-EC53-1D6C-5A37-843F91AD8E1A}"/>
            </ac:picMkLst>
          </pc:picChg>
        </pc:sldLayoutChg>
        <pc:sldLayoutChg chg="addSp delSp modSp mod">
          <pc:chgData name="Kyleigh Skaggs" userId="007e7eb1-71b6-4081-86a3-374d5994c56f" providerId="ADAL" clId="{D54B7074-450E-9B4B-844D-3A525F3C15E2}" dt="2023-01-27T16:29:37.132" v="463"/>
          <pc:sldLayoutMkLst>
            <pc:docMk/>
            <pc:sldMasterMk cId="288539337" sldId="2147483660"/>
            <pc:sldLayoutMk cId="343523911" sldId="2147483671"/>
          </pc:sldLayoutMkLst>
          <pc:spChg chg="del mod">
            <ac:chgData name="Kyleigh Skaggs" userId="007e7eb1-71b6-4081-86a3-374d5994c56f" providerId="ADAL" clId="{D54B7074-450E-9B4B-844D-3A525F3C15E2}" dt="2023-01-27T16:29:36.774" v="462" actId="478"/>
            <ac:spMkLst>
              <pc:docMk/>
              <pc:sldMasterMk cId="288539337" sldId="2147483660"/>
              <pc:sldLayoutMk cId="343523911" sldId="2147483671"/>
              <ac:spMk id="2" creationId="{00000000-0000-0000-0000-000000000000}"/>
            </ac:spMkLst>
          </pc:spChg>
          <pc:spChg chg="mod">
            <ac:chgData name="Kyleigh Skaggs" userId="007e7eb1-71b6-4081-86a3-374d5994c56f" providerId="ADAL" clId="{D54B7074-450E-9B4B-844D-3A525F3C15E2}" dt="2023-01-27T16:26:53.578" v="436" actId="14100"/>
            <ac:spMkLst>
              <pc:docMk/>
              <pc:sldMasterMk cId="288539337" sldId="2147483660"/>
              <pc:sldLayoutMk cId="343523911" sldId="2147483671"/>
              <ac:spMk id="3" creationId="{00000000-0000-0000-0000-000000000000}"/>
            </ac:spMkLst>
          </pc:spChg>
          <pc:spChg chg="add mod">
            <ac:chgData name="Kyleigh Skaggs" userId="007e7eb1-71b6-4081-86a3-374d5994c56f" providerId="ADAL" clId="{D54B7074-450E-9B4B-844D-3A525F3C15E2}" dt="2023-01-27T16:29:37.132" v="463"/>
            <ac:spMkLst>
              <pc:docMk/>
              <pc:sldMasterMk cId="288539337" sldId="2147483660"/>
              <pc:sldLayoutMk cId="343523911" sldId="2147483671"/>
              <ac:spMk id="10" creationId="{1CDBDD4A-089E-DDEC-591E-E390E7931C7E}"/>
            </ac:spMkLst>
          </pc:spChg>
          <pc:picChg chg="del">
            <ac:chgData name="Kyleigh Skaggs" userId="007e7eb1-71b6-4081-86a3-374d5994c56f" providerId="ADAL" clId="{D54B7074-450E-9B4B-844D-3A525F3C15E2}" dt="2023-01-26T22:01:27.939" v="303" actId="478"/>
            <ac:picMkLst>
              <pc:docMk/>
              <pc:sldMasterMk cId="288539337" sldId="2147483660"/>
              <pc:sldLayoutMk cId="343523911" sldId="2147483671"/>
              <ac:picMk id="7" creationId="{6544710E-5911-0DB4-A427-A3CE98DD0F1F}"/>
            </ac:picMkLst>
          </pc:picChg>
          <pc:picChg chg="add mod">
            <ac:chgData name="Kyleigh Skaggs" userId="007e7eb1-71b6-4081-86a3-374d5994c56f" providerId="ADAL" clId="{D54B7074-450E-9B4B-844D-3A525F3C15E2}" dt="2023-01-26T22:01:28.187" v="304"/>
            <ac:picMkLst>
              <pc:docMk/>
              <pc:sldMasterMk cId="288539337" sldId="2147483660"/>
              <pc:sldLayoutMk cId="343523911" sldId="2147483671"/>
              <ac:picMk id="8" creationId="{81451E34-DBE5-0484-0254-6C943647AAE3}"/>
            </ac:picMkLst>
          </pc:picChg>
        </pc:sldLayoutChg>
        <pc:sldLayoutChg chg="addSp delSp modSp del mod">
          <pc:chgData name="Kyleigh Skaggs" userId="007e7eb1-71b6-4081-86a3-374d5994c56f" providerId="ADAL" clId="{D54B7074-450E-9B4B-844D-3A525F3C15E2}" dt="2023-01-26T22:23:45.477" v="409" actId="2696"/>
          <pc:sldLayoutMkLst>
            <pc:docMk/>
            <pc:sldMasterMk cId="288539337" sldId="2147483660"/>
            <pc:sldLayoutMk cId="1852147225" sldId="2147483672"/>
          </pc:sldLayoutMkLst>
          <pc:picChg chg="del">
            <ac:chgData name="Kyleigh Skaggs" userId="007e7eb1-71b6-4081-86a3-374d5994c56f" providerId="ADAL" clId="{D54B7074-450E-9B4B-844D-3A525F3C15E2}" dt="2023-01-26T22:01:31.289" v="305" actId="478"/>
            <ac:picMkLst>
              <pc:docMk/>
              <pc:sldMasterMk cId="288539337" sldId="2147483660"/>
              <pc:sldLayoutMk cId="1852147225" sldId="2147483672"/>
              <ac:picMk id="7" creationId="{6544710E-5911-0DB4-A427-A3CE98DD0F1F}"/>
            </ac:picMkLst>
          </pc:picChg>
          <pc:picChg chg="add mod">
            <ac:chgData name="Kyleigh Skaggs" userId="007e7eb1-71b6-4081-86a3-374d5994c56f" providerId="ADAL" clId="{D54B7074-450E-9B4B-844D-3A525F3C15E2}" dt="2023-01-26T22:01:31.529" v="306"/>
            <ac:picMkLst>
              <pc:docMk/>
              <pc:sldMasterMk cId="288539337" sldId="2147483660"/>
              <pc:sldLayoutMk cId="1852147225" sldId="2147483672"/>
              <ac:picMk id="8" creationId="{F4D827C2-1C27-FA42-9EBA-B93AD5769116}"/>
            </ac:picMkLst>
          </pc:picChg>
        </pc:sldLayoutChg>
        <pc:sldLayoutChg chg="addSp delSp modSp mod ord">
          <pc:chgData name="Kyleigh Skaggs" userId="007e7eb1-71b6-4081-86a3-374d5994c56f" providerId="ADAL" clId="{D54B7074-450E-9B4B-844D-3A525F3C15E2}" dt="2023-01-27T16:31:18.865" v="475" actId="207"/>
          <pc:sldLayoutMkLst>
            <pc:docMk/>
            <pc:sldMasterMk cId="288539337" sldId="2147483660"/>
            <pc:sldLayoutMk cId="1649744527" sldId="2147483676"/>
          </pc:sldLayoutMkLst>
          <pc:spChg chg="mod">
            <ac:chgData name="Kyleigh Skaggs" userId="007e7eb1-71b6-4081-86a3-374d5994c56f" providerId="ADAL" clId="{D54B7074-450E-9B4B-844D-3A525F3C15E2}" dt="2023-01-27T16:24:30.328" v="423" actId="14100"/>
            <ac:spMkLst>
              <pc:docMk/>
              <pc:sldMasterMk cId="288539337" sldId="2147483660"/>
              <pc:sldLayoutMk cId="1649744527" sldId="2147483676"/>
              <ac:spMk id="13" creationId="{65819E88-65FD-053B-2101-11053E7E5A64}"/>
            </ac:spMkLst>
          </pc:spChg>
          <pc:spChg chg="mod">
            <ac:chgData name="Kyleigh Skaggs" userId="007e7eb1-71b6-4081-86a3-374d5994c56f" providerId="ADAL" clId="{D54B7074-450E-9B4B-844D-3A525F3C15E2}" dt="2023-01-27T16:31:18.865" v="475" actId="207"/>
            <ac:spMkLst>
              <pc:docMk/>
              <pc:sldMasterMk cId="288539337" sldId="2147483660"/>
              <pc:sldLayoutMk cId="1649744527" sldId="2147483676"/>
              <ac:spMk id="14" creationId="{63FFE2DB-0294-360C-75F1-DABB6F639749}"/>
            </ac:spMkLst>
          </pc:spChg>
          <pc:picChg chg="add mod">
            <ac:chgData name="Kyleigh Skaggs" userId="007e7eb1-71b6-4081-86a3-374d5994c56f" providerId="ADAL" clId="{D54B7074-450E-9B4B-844D-3A525F3C15E2}" dt="2023-01-26T22:00:23.568" v="284"/>
            <ac:picMkLst>
              <pc:docMk/>
              <pc:sldMasterMk cId="288539337" sldId="2147483660"/>
              <pc:sldLayoutMk cId="1649744527" sldId="2147483676"/>
              <ac:picMk id="3" creationId="{E9D0D2C7-70EB-4160-9BCC-9668764593FB}"/>
            </ac:picMkLst>
          </pc:picChg>
          <pc:picChg chg="del">
            <ac:chgData name="Kyleigh Skaggs" userId="007e7eb1-71b6-4081-86a3-374d5994c56f" providerId="ADAL" clId="{D54B7074-450E-9B4B-844D-3A525F3C15E2}" dt="2023-01-26T22:00:23.229" v="283" actId="478"/>
            <ac:picMkLst>
              <pc:docMk/>
              <pc:sldMasterMk cId="288539337" sldId="2147483660"/>
              <pc:sldLayoutMk cId="1649744527" sldId="2147483676"/>
              <ac:picMk id="10" creationId="{2B4C43FE-9CD5-1535-4193-061063E41E22}"/>
            </ac:picMkLst>
          </pc:picChg>
          <pc:cxnChg chg="del">
            <ac:chgData name="Kyleigh Skaggs" userId="007e7eb1-71b6-4081-86a3-374d5994c56f" providerId="ADAL" clId="{D54B7074-450E-9B4B-844D-3A525F3C15E2}" dt="2023-01-26T22:00:23.229" v="283" actId="478"/>
            <ac:cxnSpMkLst>
              <pc:docMk/>
              <pc:sldMasterMk cId="288539337" sldId="2147483660"/>
              <pc:sldLayoutMk cId="1649744527" sldId="2147483676"/>
              <ac:cxnSpMk id="2" creationId="{80D345F0-3BDD-213A-D380-33AB3D23FD0C}"/>
            </ac:cxnSpMkLst>
          </pc:cxnChg>
          <pc:cxnChg chg="add mod">
            <ac:chgData name="Kyleigh Skaggs" userId="007e7eb1-71b6-4081-86a3-374d5994c56f" providerId="ADAL" clId="{D54B7074-450E-9B4B-844D-3A525F3C15E2}" dt="2023-01-26T22:00:23.568" v="284"/>
            <ac:cxnSpMkLst>
              <pc:docMk/>
              <pc:sldMasterMk cId="288539337" sldId="2147483660"/>
              <pc:sldLayoutMk cId="1649744527" sldId="2147483676"/>
              <ac:cxnSpMk id="5" creationId="{C7622CAB-87F5-07B1-5981-EB8E06B044C4}"/>
            </ac:cxnSpMkLst>
          </pc:cxnChg>
        </pc:sldLayoutChg>
        <pc:sldLayoutChg chg="addSp delSp modSp mod">
          <pc:chgData name="Kyleigh Skaggs" userId="007e7eb1-71b6-4081-86a3-374d5994c56f" providerId="ADAL" clId="{D54B7074-450E-9B4B-844D-3A525F3C15E2}" dt="2023-01-27T16:30:59.137" v="471" actId="207"/>
          <pc:sldLayoutMkLst>
            <pc:docMk/>
            <pc:sldMasterMk cId="288539337" sldId="2147483660"/>
            <pc:sldLayoutMk cId="3903136319" sldId="2147483677"/>
          </pc:sldLayoutMkLst>
          <pc:spChg chg="mod">
            <ac:chgData name="Kyleigh Skaggs" userId="007e7eb1-71b6-4081-86a3-374d5994c56f" providerId="ADAL" clId="{D54B7074-450E-9B4B-844D-3A525F3C15E2}" dt="2023-01-26T22:20:14.819" v="388" actId="1076"/>
            <ac:spMkLst>
              <pc:docMk/>
              <pc:sldMasterMk cId="288539337" sldId="2147483660"/>
              <pc:sldLayoutMk cId="3903136319" sldId="2147483677"/>
              <ac:spMk id="6" creationId="{2B5D334F-A92D-DE28-C79E-EDC2A2123C63}"/>
            </ac:spMkLst>
          </pc:spChg>
          <pc:spChg chg="mod">
            <ac:chgData name="Kyleigh Skaggs" userId="007e7eb1-71b6-4081-86a3-374d5994c56f" providerId="ADAL" clId="{D54B7074-450E-9B4B-844D-3A525F3C15E2}" dt="2023-01-26T22:20:14.819" v="388" actId="1076"/>
            <ac:spMkLst>
              <pc:docMk/>
              <pc:sldMasterMk cId="288539337" sldId="2147483660"/>
              <pc:sldLayoutMk cId="3903136319" sldId="2147483677"/>
              <ac:spMk id="12" creationId="{49DC0539-0B0F-158D-C4F0-7D88DDDD9A50}"/>
            </ac:spMkLst>
          </pc:spChg>
          <pc:spChg chg="mod">
            <ac:chgData name="Kyleigh Skaggs" userId="007e7eb1-71b6-4081-86a3-374d5994c56f" providerId="ADAL" clId="{D54B7074-450E-9B4B-844D-3A525F3C15E2}" dt="2023-01-27T16:30:59.137" v="471" actId="207"/>
            <ac:spMkLst>
              <pc:docMk/>
              <pc:sldMasterMk cId="288539337" sldId="2147483660"/>
              <pc:sldLayoutMk cId="3903136319" sldId="2147483677"/>
              <ac:spMk id="14" creationId="{63FFE2DB-0294-360C-75F1-DABB6F639749}"/>
            </ac:spMkLst>
          </pc:spChg>
          <pc:picChg chg="add mod">
            <ac:chgData name="Kyleigh Skaggs" userId="007e7eb1-71b6-4081-86a3-374d5994c56f" providerId="ADAL" clId="{D54B7074-450E-9B4B-844D-3A525F3C15E2}" dt="2023-01-26T22:00:28.161" v="286"/>
            <ac:picMkLst>
              <pc:docMk/>
              <pc:sldMasterMk cId="288539337" sldId="2147483660"/>
              <pc:sldLayoutMk cId="3903136319" sldId="2147483677"/>
              <ac:picMk id="2" creationId="{02086AEA-6657-BC0D-FD1E-D6294E6518C1}"/>
            </ac:picMkLst>
          </pc:picChg>
          <pc:picChg chg="del">
            <ac:chgData name="Kyleigh Skaggs" userId="007e7eb1-71b6-4081-86a3-374d5994c56f" providerId="ADAL" clId="{D54B7074-450E-9B4B-844D-3A525F3C15E2}" dt="2023-01-26T22:00:27.774" v="285" actId="478"/>
            <ac:picMkLst>
              <pc:docMk/>
              <pc:sldMasterMk cId="288539337" sldId="2147483660"/>
              <pc:sldLayoutMk cId="3903136319" sldId="2147483677"/>
              <ac:picMk id="10" creationId="{2B4C43FE-9CD5-1535-4193-061063E41E22}"/>
            </ac:picMkLst>
          </pc:picChg>
          <pc:cxnChg chg="add mod">
            <ac:chgData name="Kyleigh Skaggs" userId="007e7eb1-71b6-4081-86a3-374d5994c56f" providerId="ADAL" clId="{D54B7074-450E-9B4B-844D-3A525F3C15E2}" dt="2023-01-26T22:00:28.161" v="286"/>
            <ac:cxnSpMkLst>
              <pc:docMk/>
              <pc:sldMasterMk cId="288539337" sldId="2147483660"/>
              <pc:sldLayoutMk cId="3903136319" sldId="2147483677"/>
              <ac:cxnSpMk id="3" creationId="{34710EBA-B77C-A382-24CA-E2E8C2BB15B8}"/>
            </ac:cxnSpMkLst>
          </pc:cxnChg>
          <pc:cxnChg chg="del">
            <ac:chgData name="Kyleigh Skaggs" userId="007e7eb1-71b6-4081-86a3-374d5994c56f" providerId="ADAL" clId="{D54B7074-450E-9B4B-844D-3A525F3C15E2}" dt="2023-01-26T22:00:27.774" v="285" actId="478"/>
            <ac:cxnSpMkLst>
              <pc:docMk/>
              <pc:sldMasterMk cId="288539337" sldId="2147483660"/>
              <pc:sldLayoutMk cId="3903136319" sldId="2147483677"/>
              <ac:cxnSpMk id="5" creationId="{9E6ECEC2-82B7-E7C3-9893-2ADDC487A354}"/>
            </ac:cxnSpMkLst>
          </pc:cxnChg>
        </pc:sldLayoutChg>
        <pc:sldLayoutChg chg="addSp delSp modSp mod">
          <pc:chgData name="Kyleigh Skaggs" userId="007e7eb1-71b6-4081-86a3-374d5994c56f" providerId="ADAL" clId="{D54B7074-450E-9B4B-844D-3A525F3C15E2}" dt="2023-01-27T16:31:09.984" v="473" actId="207"/>
          <pc:sldLayoutMkLst>
            <pc:docMk/>
            <pc:sldMasterMk cId="288539337" sldId="2147483660"/>
            <pc:sldLayoutMk cId="1379800784" sldId="2147483678"/>
          </pc:sldLayoutMkLst>
          <pc:spChg chg="mod">
            <ac:chgData name="Kyleigh Skaggs" userId="007e7eb1-71b6-4081-86a3-374d5994c56f" providerId="ADAL" clId="{D54B7074-450E-9B4B-844D-3A525F3C15E2}" dt="2023-01-26T22:20:58.992" v="394" actId="1076"/>
            <ac:spMkLst>
              <pc:docMk/>
              <pc:sldMasterMk cId="288539337" sldId="2147483660"/>
              <pc:sldLayoutMk cId="1379800784" sldId="2147483678"/>
              <ac:spMk id="2" creationId="{A05F3A48-5D7B-1D61-A370-74789D74197E}"/>
            </ac:spMkLst>
          </pc:spChg>
          <pc:spChg chg="mod">
            <ac:chgData name="Kyleigh Skaggs" userId="007e7eb1-71b6-4081-86a3-374d5994c56f" providerId="ADAL" clId="{D54B7074-450E-9B4B-844D-3A525F3C15E2}" dt="2023-01-26T22:20:58.992" v="394" actId="1076"/>
            <ac:spMkLst>
              <pc:docMk/>
              <pc:sldMasterMk cId="288539337" sldId="2147483660"/>
              <pc:sldLayoutMk cId="1379800784" sldId="2147483678"/>
              <ac:spMk id="3" creationId="{EF5AB844-53D4-CC8A-710E-CC387DC837BF}"/>
            </ac:spMkLst>
          </pc:spChg>
          <pc:spChg chg="mod">
            <ac:chgData name="Kyleigh Skaggs" userId="007e7eb1-71b6-4081-86a3-374d5994c56f" providerId="ADAL" clId="{D54B7074-450E-9B4B-844D-3A525F3C15E2}" dt="2023-01-27T16:31:09.984" v="473" actId="207"/>
            <ac:spMkLst>
              <pc:docMk/>
              <pc:sldMasterMk cId="288539337" sldId="2147483660"/>
              <pc:sldLayoutMk cId="1379800784" sldId="2147483678"/>
              <ac:spMk id="14" creationId="{63FFE2DB-0294-360C-75F1-DABB6F639749}"/>
            </ac:spMkLst>
          </pc:spChg>
          <pc:picChg chg="add mod">
            <ac:chgData name="Kyleigh Skaggs" userId="007e7eb1-71b6-4081-86a3-374d5994c56f" providerId="ADAL" clId="{D54B7074-450E-9B4B-844D-3A525F3C15E2}" dt="2023-01-26T22:00:33.119" v="288"/>
            <ac:picMkLst>
              <pc:docMk/>
              <pc:sldMasterMk cId="288539337" sldId="2147483660"/>
              <pc:sldLayoutMk cId="1379800784" sldId="2147483678"/>
              <ac:picMk id="5" creationId="{41B4F2BF-3972-839E-07A4-185E8A557AC1}"/>
            </ac:picMkLst>
          </pc:picChg>
          <pc:picChg chg="del">
            <ac:chgData name="Kyleigh Skaggs" userId="007e7eb1-71b6-4081-86a3-374d5994c56f" providerId="ADAL" clId="{D54B7074-450E-9B4B-844D-3A525F3C15E2}" dt="2023-01-26T22:00:32.655" v="287" actId="478"/>
            <ac:picMkLst>
              <pc:docMk/>
              <pc:sldMasterMk cId="288539337" sldId="2147483660"/>
              <pc:sldLayoutMk cId="1379800784" sldId="2147483678"/>
              <ac:picMk id="10" creationId="{2B4C43FE-9CD5-1535-4193-061063E41E22}"/>
            </ac:picMkLst>
          </pc:picChg>
          <pc:cxnChg chg="add mod">
            <ac:chgData name="Kyleigh Skaggs" userId="007e7eb1-71b6-4081-86a3-374d5994c56f" providerId="ADAL" clId="{D54B7074-450E-9B4B-844D-3A525F3C15E2}" dt="2023-01-26T22:00:33.119" v="288"/>
            <ac:cxnSpMkLst>
              <pc:docMk/>
              <pc:sldMasterMk cId="288539337" sldId="2147483660"/>
              <pc:sldLayoutMk cId="1379800784" sldId="2147483678"/>
              <ac:cxnSpMk id="6" creationId="{1F3FA295-C118-AB83-A837-035ED28E8BAE}"/>
            </ac:cxnSpMkLst>
          </pc:cxnChg>
          <pc:cxnChg chg="del">
            <ac:chgData name="Kyleigh Skaggs" userId="007e7eb1-71b6-4081-86a3-374d5994c56f" providerId="ADAL" clId="{D54B7074-450E-9B4B-844D-3A525F3C15E2}" dt="2023-01-26T22:00:32.655" v="287" actId="478"/>
            <ac:cxnSpMkLst>
              <pc:docMk/>
              <pc:sldMasterMk cId="288539337" sldId="2147483660"/>
              <pc:sldLayoutMk cId="1379800784" sldId="2147483678"/>
              <ac:cxnSpMk id="11" creationId="{5D37E590-B880-B096-EC42-61BF48CB466D}"/>
            </ac:cxnSpMkLst>
          </pc:cxnChg>
        </pc:sldLayoutChg>
        <pc:sldLayoutChg chg="addSp delSp modSp mod">
          <pc:chgData name="Kyleigh Skaggs" userId="007e7eb1-71b6-4081-86a3-374d5994c56f" providerId="ADAL" clId="{D54B7074-450E-9B4B-844D-3A525F3C15E2}" dt="2023-01-26T22:21:49.668" v="399" actId="6014"/>
          <pc:sldLayoutMkLst>
            <pc:docMk/>
            <pc:sldMasterMk cId="288539337" sldId="2147483660"/>
            <pc:sldLayoutMk cId="1548142191" sldId="2147483679"/>
          </pc:sldLayoutMkLst>
          <pc:picChg chg="del">
            <ac:chgData name="Kyleigh Skaggs" userId="007e7eb1-71b6-4081-86a3-374d5994c56f" providerId="ADAL" clId="{D54B7074-450E-9B4B-844D-3A525F3C15E2}" dt="2023-01-26T22:00:47.775" v="293" actId="478"/>
            <ac:picMkLst>
              <pc:docMk/>
              <pc:sldMasterMk cId="288539337" sldId="2147483660"/>
              <pc:sldLayoutMk cId="1548142191" sldId="2147483679"/>
              <ac:picMk id="6" creationId="{2910487A-DB20-ABCB-0A7E-9CD09B4F25AD}"/>
            </ac:picMkLst>
          </pc:picChg>
          <pc:picChg chg="add mod">
            <ac:chgData name="Kyleigh Skaggs" userId="007e7eb1-71b6-4081-86a3-374d5994c56f" providerId="ADAL" clId="{D54B7074-450E-9B4B-844D-3A525F3C15E2}" dt="2023-01-26T22:00:48.015" v="294"/>
            <ac:picMkLst>
              <pc:docMk/>
              <pc:sldMasterMk cId="288539337" sldId="2147483660"/>
              <pc:sldLayoutMk cId="1548142191" sldId="2147483679"/>
              <ac:picMk id="8" creationId="{572F9713-5CAE-CB50-AAB2-ED5472BECEB5}"/>
            </ac:picMkLst>
          </pc:picChg>
          <pc:cxnChg chg="del">
            <ac:chgData name="Kyleigh Skaggs" userId="007e7eb1-71b6-4081-86a3-374d5994c56f" providerId="ADAL" clId="{D54B7074-450E-9B4B-844D-3A525F3C15E2}" dt="2023-01-26T22:00:47.775" v="293" actId="478"/>
            <ac:cxnSpMkLst>
              <pc:docMk/>
              <pc:sldMasterMk cId="288539337" sldId="2147483660"/>
              <pc:sldLayoutMk cId="1548142191" sldId="2147483679"/>
              <ac:cxnSpMk id="7" creationId="{2005193E-B9AA-4169-AC58-E5D8B8E7BD4B}"/>
            </ac:cxnSpMkLst>
          </pc:cxnChg>
          <pc:cxnChg chg="add mod">
            <ac:chgData name="Kyleigh Skaggs" userId="007e7eb1-71b6-4081-86a3-374d5994c56f" providerId="ADAL" clId="{D54B7074-450E-9B4B-844D-3A525F3C15E2}" dt="2023-01-26T22:00:48.015" v="294"/>
            <ac:cxnSpMkLst>
              <pc:docMk/>
              <pc:sldMasterMk cId="288539337" sldId="2147483660"/>
              <pc:sldLayoutMk cId="1548142191" sldId="2147483679"/>
              <ac:cxnSpMk id="9" creationId="{AD7D102F-2B98-AB2C-8430-F5A2990E3401}"/>
            </ac:cxnSpMkLst>
          </pc:cxnChg>
        </pc:sldLayoutChg>
        <pc:sldLayoutChg chg="addSp delSp modSp mod">
          <pc:chgData name="Kyleigh Skaggs" userId="007e7eb1-71b6-4081-86a3-374d5994c56f" providerId="ADAL" clId="{D54B7074-450E-9B4B-844D-3A525F3C15E2}" dt="2023-01-26T22:21:29.454" v="398" actId="14100"/>
          <pc:sldLayoutMkLst>
            <pc:docMk/>
            <pc:sldMasterMk cId="288539337" sldId="2147483660"/>
            <pc:sldLayoutMk cId="3115177437" sldId="2147483680"/>
          </pc:sldLayoutMkLst>
          <pc:spChg chg="mod">
            <ac:chgData name="Kyleigh Skaggs" userId="007e7eb1-71b6-4081-86a3-374d5994c56f" providerId="ADAL" clId="{D54B7074-450E-9B4B-844D-3A525F3C15E2}" dt="2023-01-26T22:21:26.096" v="397" actId="14100"/>
            <ac:spMkLst>
              <pc:docMk/>
              <pc:sldMasterMk cId="288539337" sldId="2147483660"/>
              <pc:sldLayoutMk cId="3115177437" sldId="2147483680"/>
              <ac:spMk id="13" creationId="{D218E28B-5F7C-FC0D-BF57-7AC40B0C3590}"/>
            </ac:spMkLst>
          </pc:spChg>
          <pc:spChg chg="mod">
            <ac:chgData name="Kyleigh Skaggs" userId="007e7eb1-71b6-4081-86a3-374d5994c56f" providerId="ADAL" clId="{D54B7074-450E-9B4B-844D-3A525F3C15E2}" dt="2023-01-26T22:21:29.454" v="398" actId="14100"/>
            <ac:spMkLst>
              <pc:docMk/>
              <pc:sldMasterMk cId="288539337" sldId="2147483660"/>
              <pc:sldLayoutMk cId="3115177437" sldId="2147483680"/>
              <ac:spMk id="16" creationId="{6C9AE38F-0915-32D5-8642-F40A6400ABC1}"/>
            </ac:spMkLst>
          </pc:spChg>
          <pc:picChg chg="add mod">
            <ac:chgData name="Kyleigh Skaggs" userId="007e7eb1-71b6-4081-86a3-374d5994c56f" providerId="ADAL" clId="{D54B7074-450E-9B4B-844D-3A525F3C15E2}" dt="2023-01-26T22:00:43.885" v="292"/>
            <ac:picMkLst>
              <pc:docMk/>
              <pc:sldMasterMk cId="288539337" sldId="2147483660"/>
              <pc:sldLayoutMk cId="3115177437" sldId="2147483680"/>
              <ac:picMk id="2" creationId="{123720F2-B813-EA57-205C-C0379978B58F}"/>
            </ac:picMkLst>
          </pc:picChg>
          <pc:picChg chg="del">
            <ac:chgData name="Kyleigh Skaggs" userId="007e7eb1-71b6-4081-86a3-374d5994c56f" providerId="ADAL" clId="{D54B7074-450E-9B4B-844D-3A525F3C15E2}" dt="2023-01-26T22:00:43.591" v="291" actId="478"/>
            <ac:picMkLst>
              <pc:docMk/>
              <pc:sldMasterMk cId="288539337" sldId="2147483660"/>
              <pc:sldLayoutMk cId="3115177437" sldId="2147483680"/>
              <ac:picMk id="6" creationId="{2910487A-DB20-ABCB-0A7E-9CD09B4F25AD}"/>
            </ac:picMkLst>
          </pc:picChg>
          <pc:cxnChg chg="del">
            <ac:chgData name="Kyleigh Skaggs" userId="007e7eb1-71b6-4081-86a3-374d5994c56f" providerId="ADAL" clId="{D54B7074-450E-9B4B-844D-3A525F3C15E2}" dt="2023-01-26T22:00:43.591" v="291" actId="478"/>
            <ac:cxnSpMkLst>
              <pc:docMk/>
              <pc:sldMasterMk cId="288539337" sldId="2147483660"/>
              <pc:sldLayoutMk cId="3115177437" sldId="2147483680"/>
              <ac:cxnSpMk id="7" creationId="{2005193E-B9AA-4169-AC58-E5D8B8E7BD4B}"/>
            </ac:cxnSpMkLst>
          </pc:cxnChg>
          <pc:cxnChg chg="add mod">
            <ac:chgData name="Kyleigh Skaggs" userId="007e7eb1-71b6-4081-86a3-374d5994c56f" providerId="ADAL" clId="{D54B7074-450E-9B4B-844D-3A525F3C15E2}" dt="2023-01-26T22:00:43.885" v="292"/>
            <ac:cxnSpMkLst>
              <pc:docMk/>
              <pc:sldMasterMk cId="288539337" sldId="2147483660"/>
              <pc:sldLayoutMk cId="3115177437" sldId="2147483680"/>
              <ac:cxnSpMk id="10" creationId="{F85CD18B-463A-13C9-7298-9712E811FD97}"/>
            </ac:cxnSpMkLst>
          </pc:cxnChg>
        </pc:sldLayoutChg>
        <pc:sldLayoutChg chg="del">
          <pc:chgData name="Kyleigh Skaggs" userId="007e7eb1-71b6-4081-86a3-374d5994c56f" providerId="ADAL" clId="{D54B7074-450E-9B4B-844D-3A525F3C15E2}" dt="2023-01-26T22:21:53.654" v="400" actId="2696"/>
          <pc:sldLayoutMkLst>
            <pc:docMk/>
            <pc:sldMasterMk cId="288539337" sldId="2147483660"/>
            <pc:sldLayoutMk cId="3232178676" sldId="2147483681"/>
          </pc:sldLayoutMkLst>
        </pc:sldLayoutChg>
        <pc:sldLayoutChg chg="addSp delSp modSp mod">
          <pc:chgData name="Kyleigh Skaggs" userId="007e7eb1-71b6-4081-86a3-374d5994c56f" providerId="ADAL" clId="{D54B7074-450E-9B4B-844D-3A525F3C15E2}" dt="2023-01-26T22:22:04.094" v="401" actId="6014"/>
          <pc:sldLayoutMkLst>
            <pc:docMk/>
            <pc:sldMasterMk cId="288539337" sldId="2147483660"/>
            <pc:sldLayoutMk cId="3219485574" sldId="2147483683"/>
          </pc:sldLayoutMkLst>
          <pc:picChg chg="del">
            <ac:chgData name="Kyleigh Skaggs" userId="007e7eb1-71b6-4081-86a3-374d5994c56f" providerId="ADAL" clId="{D54B7074-450E-9B4B-844D-3A525F3C15E2}" dt="2023-01-26T22:01:03.864" v="295" actId="478"/>
            <ac:picMkLst>
              <pc:docMk/>
              <pc:sldMasterMk cId="288539337" sldId="2147483660"/>
              <pc:sldLayoutMk cId="3219485574" sldId="2147483683"/>
              <ac:picMk id="5" creationId="{0928AA9B-52F6-8D01-19DC-DC52DBA825AC}"/>
            </ac:picMkLst>
          </pc:picChg>
          <pc:picChg chg="add mod">
            <ac:chgData name="Kyleigh Skaggs" userId="007e7eb1-71b6-4081-86a3-374d5994c56f" providerId="ADAL" clId="{D54B7074-450E-9B4B-844D-3A525F3C15E2}" dt="2023-01-26T22:01:04.215" v="296"/>
            <ac:picMkLst>
              <pc:docMk/>
              <pc:sldMasterMk cId="288539337" sldId="2147483660"/>
              <pc:sldLayoutMk cId="3219485574" sldId="2147483683"/>
              <ac:picMk id="7" creationId="{FE8603D0-F42D-1E48-7E7A-04B5512F45B3}"/>
            </ac:picMkLst>
          </pc:picChg>
          <pc:cxnChg chg="del">
            <ac:chgData name="Kyleigh Skaggs" userId="007e7eb1-71b6-4081-86a3-374d5994c56f" providerId="ADAL" clId="{D54B7074-450E-9B4B-844D-3A525F3C15E2}" dt="2023-01-26T22:01:03.864" v="295" actId="478"/>
            <ac:cxnSpMkLst>
              <pc:docMk/>
              <pc:sldMasterMk cId="288539337" sldId="2147483660"/>
              <pc:sldLayoutMk cId="3219485574" sldId="2147483683"/>
              <ac:cxnSpMk id="6" creationId="{0254B8BE-C6EE-DFD5-3732-FBCB5A31469E}"/>
            </ac:cxnSpMkLst>
          </pc:cxnChg>
          <pc:cxnChg chg="add mod">
            <ac:chgData name="Kyleigh Skaggs" userId="007e7eb1-71b6-4081-86a3-374d5994c56f" providerId="ADAL" clId="{D54B7074-450E-9B4B-844D-3A525F3C15E2}" dt="2023-01-26T22:01:04.215" v="296"/>
            <ac:cxnSpMkLst>
              <pc:docMk/>
              <pc:sldMasterMk cId="288539337" sldId="2147483660"/>
              <pc:sldLayoutMk cId="3219485574" sldId="2147483683"/>
              <ac:cxnSpMk id="8" creationId="{57FBC608-A920-FDB2-A6BE-25B3F810D96A}"/>
            </ac:cxnSpMkLst>
          </pc:cxnChg>
        </pc:sldLayoutChg>
        <pc:sldLayoutChg chg="addSp delSp modSp mod ord">
          <pc:chgData name="Kyleigh Skaggs" userId="007e7eb1-71b6-4081-86a3-374d5994c56f" providerId="ADAL" clId="{D54B7074-450E-9B4B-844D-3A525F3C15E2}" dt="2023-01-26T22:25:04.593" v="419" actId="6014"/>
          <pc:sldLayoutMkLst>
            <pc:docMk/>
            <pc:sldMasterMk cId="288539337" sldId="2147483660"/>
            <pc:sldLayoutMk cId="327749168" sldId="2147483684"/>
          </pc:sldLayoutMkLst>
          <pc:spChg chg="mod">
            <ac:chgData name="Kyleigh Skaggs" userId="007e7eb1-71b6-4081-86a3-374d5994c56f" providerId="ADAL" clId="{D54B7074-450E-9B4B-844D-3A525F3C15E2}" dt="2023-01-26T22:02:14.819" v="334" actId="14100"/>
            <ac:spMkLst>
              <pc:docMk/>
              <pc:sldMasterMk cId="288539337" sldId="2147483660"/>
              <pc:sldLayoutMk cId="327749168" sldId="2147483684"/>
              <ac:spMk id="6" creationId="{59D3899C-F371-FF10-E150-58B637544C15}"/>
            </ac:spMkLst>
          </pc:spChg>
          <pc:spChg chg="add del mod">
            <ac:chgData name="Kyleigh Skaggs" userId="007e7eb1-71b6-4081-86a3-374d5994c56f" providerId="ADAL" clId="{D54B7074-450E-9B4B-844D-3A525F3C15E2}" dt="2023-01-26T22:02:15.570" v="336"/>
            <ac:spMkLst>
              <pc:docMk/>
              <pc:sldMasterMk cId="288539337" sldId="2147483660"/>
              <pc:sldLayoutMk cId="327749168" sldId="2147483684"/>
              <ac:spMk id="9" creationId="{0C163525-186D-B6F0-221E-91E1BE111236}"/>
            </ac:spMkLst>
          </pc:spChg>
          <pc:spChg chg="add del">
            <ac:chgData name="Kyleigh Skaggs" userId="007e7eb1-71b6-4081-86a3-374d5994c56f" providerId="ADAL" clId="{D54B7074-450E-9B4B-844D-3A525F3C15E2}" dt="2023-01-26T22:22:58.180" v="408" actId="11529"/>
            <ac:spMkLst>
              <pc:docMk/>
              <pc:sldMasterMk cId="288539337" sldId="2147483660"/>
              <pc:sldLayoutMk cId="327749168" sldId="2147483684"/>
              <ac:spMk id="10" creationId="{D51A79D5-CD9D-6C72-23E9-621861C990E1}"/>
            </ac:spMkLst>
          </pc:spChg>
          <pc:spChg chg="add mod">
            <ac:chgData name="Kyleigh Skaggs" userId="007e7eb1-71b6-4081-86a3-374d5994c56f" providerId="ADAL" clId="{D54B7074-450E-9B4B-844D-3A525F3C15E2}" dt="2023-01-26T22:22:58.180" v="408" actId="11529"/>
            <ac:spMkLst>
              <pc:docMk/>
              <pc:sldMasterMk cId="288539337" sldId="2147483660"/>
              <pc:sldLayoutMk cId="327749168" sldId="2147483684"/>
              <ac:spMk id="11" creationId="{DD0814D9-62C9-7C91-282E-832426FE6664}"/>
            </ac:spMkLst>
          </pc:spChg>
          <pc:picChg chg="mod">
            <ac:chgData name="Kyleigh Skaggs" userId="007e7eb1-71b6-4081-86a3-374d5994c56f" providerId="ADAL" clId="{D54B7074-450E-9B4B-844D-3A525F3C15E2}" dt="2023-01-26T22:02:02.216" v="331" actId="1035"/>
            <ac:picMkLst>
              <pc:docMk/>
              <pc:sldMasterMk cId="288539337" sldId="2147483660"/>
              <pc:sldLayoutMk cId="327749168" sldId="2147483684"/>
              <ac:picMk id="7" creationId="{186FB220-009B-909F-D593-0FBE34E7D5F8}"/>
            </ac:picMkLst>
          </pc:picChg>
          <pc:picChg chg="add del mod">
            <ac:chgData name="Kyleigh Skaggs" userId="007e7eb1-71b6-4081-86a3-374d5994c56f" providerId="ADAL" clId="{D54B7074-450E-9B4B-844D-3A525F3C15E2}" dt="2023-01-26T22:01:58.188" v="328" actId="478"/>
            <ac:picMkLst>
              <pc:docMk/>
              <pc:sldMasterMk cId="288539337" sldId="2147483660"/>
              <pc:sldLayoutMk cId="327749168" sldId="2147483684"/>
              <ac:picMk id="8" creationId="{AF90FC87-98F0-E284-9AAD-4A41967D5626}"/>
            </ac:picMkLst>
          </pc:picChg>
        </pc:sldLayoutChg>
        <pc:sldLayoutChg chg="addSp delSp modSp del mod">
          <pc:chgData name="Kyleigh Skaggs" userId="007e7eb1-71b6-4081-86a3-374d5994c56f" providerId="ADAL" clId="{D54B7074-450E-9B4B-844D-3A525F3C15E2}" dt="2023-01-26T22:24:27.979" v="416" actId="2696"/>
          <pc:sldLayoutMkLst>
            <pc:docMk/>
            <pc:sldMasterMk cId="288539337" sldId="2147483660"/>
            <pc:sldLayoutMk cId="1115684013" sldId="2147483686"/>
          </pc:sldLayoutMkLst>
          <pc:picChg chg="del">
            <ac:chgData name="Kyleigh Skaggs" userId="007e7eb1-71b6-4081-86a3-374d5994c56f" providerId="ADAL" clId="{D54B7074-450E-9B4B-844D-3A525F3C15E2}" dt="2023-01-26T22:01:34.147" v="307" actId="478"/>
            <ac:picMkLst>
              <pc:docMk/>
              <pc:sldMasterMk cId="288539337" sldId="2147483660"/>
              <pc:sldLayoutMk cId="1115684013" sldId="2147483686"/>
              <ac:picMk id="7" creationId="{6544710E-5911-0DB4-A427-A3CE98DD0F1F}"/>
            </ac:picMkLst>
          </pc:picChg>
          <pc:picChg chg="add mod">
            <ac:chgData name="Kyleigh Skaggs" userId="007e7eb1-71b6-4081-86a3-374d5994c56f" providerId="ADAL" clId="{D54B7074-450E-9B4B-844D-3A525F3C15E2}" dt="2023-01-26T22:01:34.404" v="308"/>
            <ac:picMkLst>
              <pc:docMk/>
              <pc:sldMasterMk cId="288539337" sldId="2147483660"/>
              <pc:sldLayoutMk cId="1115684013" sldId="2147483686"/>
              <ac:picMk id="8" creationId="{3AC4C792-1018-29D4-7CBC-24279B95B97F}"/>
            </ac:picMkLst>
          </pc:picChg>
        </pc:sldLayoutChg>
        <pc:sldLayoutChg chg="addSp delSp modSp del mod">
          <pc:chgData name="Kyleigh Skaggs" userId="007e7eb1-71b6-4081-86a3-374d5994c56f" providerId="ADAL" clId="{D54B7074-450E-9B4B-844D-3A525F3C15E2}" dt="2023-01-26T22:24:28.789" v="417" actId="2696"/>
          <pc:sldLayoutMkLst>
            <pc:docMk/>
            <pc:sldMasterMk cId="288539337" sldId="2147483660"/>
            <pc:sldLayoutMk cId="397303723" sldId="2147483687"/>
          </pc:sldLayoutMkLst>
          <pc:picChg chg="del">
            <ac:chgData name="Kyleigh Skaggs" userId="007e7eb1-71b6-4081-86a3-374d5994c56f" providerId="ADAL" clId="{D54B7074-450E-9B4B-844D-3A525F3C15E2}" dt="2023-01-26T22:01:36.926" v="309" actId="478"/>
            <ac:picMkLst>
              <pc:docMk/>
              <pc:sldMasterMk cId="288539337" sldId="2147483660"/>
              <pc:sldLayoutMk cId="397303723" sldId="2147483687"/>
              <ac:picMk id="7" creationId="{6544710E-5911-0DB4-A427-A3CE98DD0F1F}"/>
            </ac:picMkLst>
          </pc:picChg>
          <pc:picChg chg="add mod">
            <ac:chgData name="Kyleigh Skaggs" userId="007e7eb1-71b6-4081-86a3-374d5994c56f" providerId="ADAL" clId="{D54B7074-450E-9B4B-844D-3A525F3C15E2}" dt="2023-01-26T22:01:37.143" v="310"/>
            <ac:picMkLst>
              <pc:docMk/>
              <pc:sldMasterMk cId="288539337" sldId="2147483660"/>
              <pc:sldLayoutMk cId="397303723" sldId="2147483687"/>
              <ac:picMk id="8" creationId="{1883D0E5-6FFC-340F-753C-8D604C628359}"/>
            </ac:picMkLst>
          </pc:picChg>
        </pc:sldLayoutChg>
        <pc:sldLayoutChg chg="addSp delSp modSp del mod">
          <pc:chgData name="Kyleigh Skaggs" userId="007e7eb1-71b6-4081-86a3-374d5994c56f" providerId="ADAL" clId="{D54B7074-450E-9B4B-844D-3A525F3C15E2}" dt="2023-01-26T22:23:49.054" v="410" actId="2696"/>
          <pc:sldLayoutMkLst>
            <pc:docMk/>
            <pc:sldMasterMk cId="288539337" sldId="2147483660"/>
            <pc:sldLayoutMk cId="3723621866" sldId="2147483688"/>
          </pc:sldLayoutMkLst>
          <pc:picChg chg="del">
            <ac:chgData name="Kyleigh Skaggs" userId="007e7eb1-71b6-4081-86a3-374d5994c56f" providerId="ADAL" clId="{D54B7074-450E-9B4B-844D-3A525F3C15E2}" dt="2023-01-26T22:01:40.312" v="311" actId="478"/>
            <ac:picMkLst>
              <pc:docMk/>
              <pc:sldMasterMk cId="288539337" sldId="2147483660"/>
              <pc:sldLayoutMk cId="3723621866" sldId="2147483688"/>
              <ac:picMk id="7" creationId="{6544710E-5911-0DB4-A427-A3CE98DD0F1F}"/>
            </ac:picMkLst>
          </pc:picChg>
          <pc:picChg chg="add mod">
            <ac:chgData name="Kyleigh Skaggs" userId="007e7eb1-71b6-4081-86a3-374d5994c56f" providerId="ADAL" clId="{D54B7074-450E-9B4B-844D-3A525F3C15E2}" dt="2023-01-26T22:01:40.621" v="312"/>
            <ac:picMkLst>
              <pc:docMk/>
              <pc:sldMasterMk cId="288539337" sldId="2147483660"/>
              <pc:sldLayoutMk cId="3723621866" sldId="2147483688"/>
              <ac:picMk id="8" creationId="{FCBCFFCF-FEB9-7906-F927-C2CBC29E7BEB}"/>
            </ac:picMkLst>
          </pc:picChg>
        </pc:sldLayoutChg>
      </pc:sldMasterChg>
      <pc:sldMasterChg chg="mod modSldLayout sldLayoutOrd">
        <pc:chgData name="Kyleigh Skaggs" userId="007e7eb1-71b6-4081-86a3-374d5994c56f" providerId="ADAL" clId="{D54B7074-450E-9B4B-844D-3A525F3C15E2}" dt="2023-01-26T22:22:41.258" v="407" actId="6014"/>
        <pc:sldMasterMkLst>
          <pc:docMk/>
          <pc:sldMasterMk cId="475268350" sldId="2147483689"/>
        </pc:sldMasterMkLst>
        <pc:sldLayoutChg chg="modSp mod ord">
          <pc:chgData name="Kyleigh Skaggs" userId="007e7eb1-71b6-4081-86a3-374d5994c56f" providerId="ADAL" clId="{D54B7074-450E-9B4B-844D-3A525F3C15E2}" dt="2023-01-26T22:22:41.258" v="407" actId="6014"/>
          <pc:sldLayoutMkLst>
            <pc:docMk/>
            <pc:sldMasterMk cId="475268350" sldId="2147483689"/>
            <pc:sldLayoutMk cId="2110200850" sldId="2147483682"/>
          </pc:sldLayoutMkLst>
          <pc:spChg chg="mod">
            <ac:chgData name="Kyleigh Skaggs" userId="007e7eb1-71b6-4081-86a3-374d5994c56f" providerId="ADAL" clId="{D54B7074-450E-9B4B-844D-3A525F3C15E2}" dt="2023-01-26T22:22:23.655" v="402" actId="20578"/>
            <ac:spMkLst>
              <pc:docMk/>
              <pc:sldMasterMk cId="475268350" sldId="2147483689"/>
              <pc:sldLayoutMk cId="2110200850" sldId="2147483682"/>
              <ac:spMk id="2" creationId="{00000000-0000-0000-0000-000000000000}"/>
            </ac:spMkLst>
          </pc:spChg>
          <pc:spChg chg="mod">
            <ac:chgData name="Kyleigh Skaggs" userId="007e7eb1-71b6-4081-86a3-374d5994c56f" providerId="ADAL" clId="{D54B7074-450E-9B4B-844D-3A525F3C15E2}" dt="2023-01-26T22:22:23.655" v="402" actId="20578"/>
            <ac:spMkLst>
              <pc:docMk/>
              <pc:sldMasterMk cId="475268350" sldId="2147483689"/>
              <pc:sldLayoutMk cId="2110200850" sldId="2147483682"/>
              <ac:spMk id="3" creationId="{00000000-0000-0000-0000-000000000000}"/>
            </ac:spMkLst>
          </pc:spChg>
          <pc:spChg chg="mod">
            <ac:chgData name="Kyleigh Skaggs" userId="007e7eb1-71b6-4081-86a3-374d5994c56f" providerId="ADAL" clId="{D54B7074-450E-9B4B-844D-3A525F3C15E2}" dt="2023-01-26T22:22:23.655" v="402" actId="20578"/>
            <ac:spMkLst>
              <pc:docMk/>
              <pc:sldMasterMk cId="475268350" sldId="2147483689"/>
              <pc:sldLayoutMk cId="2110200850" sldId="2147483682"/>
              <ac:spMk id="4" creationId="{00000000-0000-0000-0000-000000000000}"/>
            </ac:spMkLst>
          </pc:spChg>
        </pc:sldLayoutChg>
        <pc:sldLayoutChg chg="mod">
          <pc:chgData name="Kyleigh Skaggs" userId="007e7eb1-71b6-4081-86a3-374d5994c56f" providerId="ADAL" clId="{D54B7074-450E-9B4B-844D-3A525F3C15E2}" dt="2023-01-26T22:15:06.192" v="357" actId="6014"/>
          <pc:sldLayoutMkLst>
            <pc:docMk/>
            <pc:sldMasterMk cId="475268350" sldId="2147483689"/>
            <pc:sldLayoutMk cId="1120607985" sldId="2147483690"/>
          </pc:sldLayoutMkLst>
        </pc:sldLayoutChg>
        <pc:sldLayoutChg chg="mod">
          <pc:chgData name="Kyleigh Skaggs" userId="007e7eb1-71b6-4081-86a3-374d5994c56f" providerId="ADAL" clId="{D54B7074-450E-9B4B-844D-3A525F3C15E2}" dt="2023-01-26T22:15:19.089" v="358" actId="6014"/>
          <pc:sldLayoutMkLst>
            <pc:docMk/>
            <pc:sldMasterMk cId="475268350" sldId="2147483689"/>
            <pc:sldLayoutMk cId="1163751530" sldId="2147483691"/>
          </pc:sldLayoutMkLst>
        </pc:sldLayoutChg>
        <pc:sldLayoutChg chg="mod">
          <pc:chgData name="Kyleigh Skaggs" userId="007e7eb1-71b6-4081-86a3-374d5994c56f" providerId="ADAL" clId="{D54B7074-450E-9B4B-844D-3A525F3C15E2}" dt="2023-01-26T22:15:49.199" v="360" actId="6014"/>
          <pc:sldLayoutMkLst>
            <pc:docMk/>
            <pc:sldMasterMk cId="475268350" sldId="2147483689"/>
            <pc:sldLayoutMk cId="3969312352" sldId="2147483692"/>
          </pc:sldLayoutMkLst>
        </pc:sldLayoutChg>
        <pc:sldLayoutChg chg="mod">
          <pc:chgData name="Kyleigh Skaggs" userId="007e7eb1-71b6-4081-86a3-374d5994c56f" providerId="ADAL" clId="{D54B7074-450E-9B4B-844D-3A525F3C15E2}" dt="2023-01-26T22:16:02.761" v="361" actId="6014"/>
          <pc:sldLayoutMkLst>
            <pc:docMk/>
            <pc:sldMasterMk cId="475268350" sldId="2147483689"/>
            <pc:sldLayoutMk cId="3279682507" sldId="2147483693"/>
          </pc:sldLayoutMkLst>
        </pc:sldLayoutChg>
        <pc:sldLayoutChg chg="mod">
          <pc:chgData name="Kyleigh Skaggs" userId="007e7eb1-71b6-4081-86a3-374d5994c56f" providerId="ADAL" clId="{D54B7074-450E-9B4B-844D-3A525F3C15E2}" dt="2023-01-26T22:16:26.292" v="362" actId="6014"/>
          <pc:sldLayoutMkLst>
            <pc:docMk/>
            <pc:sldMasterMk cId="475268350" sldId="2147483689"/>
            <pc:sldLayoutMk cId="645574572" sldId="2147483694"/>
          </pc:sldLayoutMkLst>
        </pc:sldLayoutChg>
        <pc:sldLayoutChg chg="mod">
          <pc:chgData name="Kyleigh Skaggs" userId="007e7eb1-71b6-4081-86a3-374d5994c56f" providerId="ADAL" clId="{D54B7074-450E-9B4B-844D-3A525F3C15E2}" dt="2023-01-26T22:16:34.805" v="363" actId="6014"/>
          <pc:sldLayoutMkLst>
            <pc:docMk/>
            <pc:sldMasterMk cId="475268350" sldId="2147483689"/>
            <pc:sldLayoutMk cId="2086053027" sldId="2147483695"/>
          </pc:sldLayoutMkLst>
        </pc:sldLayoutChg>
        <pc:sldLayoutChg chg="mod">
          <pc:chgData name="Kyleigh Skaggs" userId="007e7eb1-71b6-4081-86a3-374d5994c56f" providerId="ADAL" clId="{D54B7074-450E-9B4B-844D-3A525F3C15E2}" dt="2023-01-26T22:16:39.940" v="364" actId="6014"/>
          <pc:sldLayoutMkLst>
            <pc:docMk/>
            <pc:sldMasterMk cId="475268350" sldId="2147483689"/>
            <pc:sldLayoutMk cId="184206708" sldId="2147483696"/>
          </pc:sldLayoutMkLst>
        </pc:sldLayoutChg>
        <pc:sldLayoutChg chg="mod">
          <pc:chgData name="Kyleigh Skaggs" userId="007e7eb1-71b6-4081-86a3-374d5994c56f" providerId="ADAL" clId="{D54B7074-450E-9B4B-844D-3A525F3C15E2}" dt="2023-01-26T22:16:53.436" v="365" actId="6014"/>
          <pc:sldLayoutMkLst>
            <pc:docMk/>
            <pc:sldMasterMk cId="475268350" sldId="2147483689"/>
            <pc:sldLayoutMk cId="131977519" sldId="2147483697"/>
          </pc:sldLayoutMkLst>
        </pc:sldLayoutChg>
        <pc:sldLayoutChg chg="mod">
          <pc:chgData name="Kyleigh Skaggs" userId="007e7eb1-71b6-4081-86a3-374d5994c56f" providerId="ADAL" clId="{D54B7074-450E-9B4B-844D-3A525F3C15E2}" dt="2023-01-26T22:17:05.229" v="366" actId="6014"/>
          <pc:sldLayoutMkLst>
            <pc:docMk/>
            <pc:sldMasterMk cId="475268350" sldId="2147483689"/>
            <pc:sldLayoutMk cId="4142561167" sldId="2147483698"/>
          </pc:sldLayoutMkLst>
        </pc:sldLayoutChg>
        <pc:sldLayoutChg chg="modSp mod">
          <pc:chgData name="Kyleigh Skaggs" userId="007e7eb1-71b6-4081-86a3-374d5994c56f" providerId="ADAL" clId="{D54B7074-450E-9B4B-844D-3A525F3C15E2}" dt="2023-01-26T22:17:17.161" v="367" actId="6014"/>
          <pc:sldLayoutMkLst>
            <pc:docMk/>
            <pc:sldMasterMk cId="475268350" sldId="2147483689"/>
            <pc:sldLayoutMk cId="481629598" sldId="2147483699"/>
          </pc:sldLayoutMkLst>
          <pc:picChg chg="mod">
            <ac:chgData name="Kyleigh Skaggs" userId="007e7eb1-71b6-4081-86a3-374d5994c56f" providerId="ADAL" clId="{D54B7074-450E-9B4B-844D-3A525F3C15E2}" dt="2023-01-26T22:03:44.060" v="346" actId="1036"/>
            <ac:picMkLst>
              <pc:docMk/>
              <pc:sldMasterMk cId="475268350" sldId="2147483689"/>
              <pc:sldLayoutMk cId="481629598" sldId="2147483699"/>
              <ac:picMk id="11" creationId="{BF1878F6-F95E-22F9-0EA6-8348F2F27311}"/>
            </ac:picMkLst>
          </pc:picChg>
          <pc:cxnChg chg="mod">
            <ac:chgData name="Kyleigh Skaggs" userId="007e7eb1-71b6-4081-86a3-374d5994c56f" providerId="ADAL" clId="{D54B7074-450E-9B4B-844D-3A525F3C15E2}" dt="2023-01-26T22:03:44.060" v="346" actId="1036"/>
            <ac:cxnSpMkLst>
              <pc:docMk/>
              <pc:sldMasterMk cId="475268350" sldId="2147483689"/>
              <pc:sldLayoutMk cId="481629598" sldId="2147483699"/>
              <ac:cxnSpMk id="8" creationId="{CDA8D2DA-F2C8-A6FC-8ABC-48AE20AEEBF4}"/>
            </ac:cxnSpMkLst>
          </pc:cxnChg>
        </pc:sldLayoutChg>
        <pc:sldLayoutChg chg="addSp delSp modSp mod">
          <pc:chgData name="Kyleigh Skaggs" userId="007e7eb1-71b6-4081-86a3-374d5994c56f" providerId="ADAL" clId="{D54B7074-450E-9B4B-844D-3A525F3C15E2}" dt="2023-01-26T22:17:21.731" v="368" actId="6014"/>
          <pc:sldLayoutMkLst>
            <pc:docMk/>
            <pc:sldMasterMk cId="475268350" sldId="2147483689"/>
            <pc:sldLayoutMk cId="2040572623" sldId="2147483700"/>
          </pc:sldLayoutMkLst>
          <pc:picChg chg="add mod">
            <ac:chgData name="Kyleigh Skaggs" userId="007e7eb1-71b6-4081-86a3-374d5994c56f" providerId="ADAL" clId="{D54B7074-450E-9B4B-844D-3A525F3C15E2}" dt="2023-01-26T22:03:50.805" v="349"/>
            <ac:picMkLst>
              <pc:docMk/>
              <pc:sldMasterMk cId="475268350" sldId="2147483689"/>
              <pc:sldLayoutMk cId="2040572623" sldId="2147483700"/>
              <ac:picMk id="3" creationId="{AFB58BC5-B3B3-7684-20D1-DC9A67550C8E}"/>
            </ac:picMkLst>
          </pc:picChg>
          <pc:picChg chg="del">
            <ac:chgData name="Kyleigh Skaggs" userId="007e7eb1-71b6-4081-86a3-374d5994c56f" providerId="ADAL" clId="{D54B7074-450E-9B4B-844D-3A525F3C15E2}" dt="2023-01-26T22:03:49.413" v="347" actId="478"/>
            <ac:picMkLst>
              <pc:docMk/>
              <pc:sldMasterMk cId="475268350" sldId="2147483689"/>
              <pc:sldLayoutMk cId="2040572623" sldId="2147483700"/>
              <ac:picMk id="11" creationId="{BF1878F6-F95E-22F9-0EA6-8348F2F27311}"/>
            </ac:picMkLst>
          </pc:picChg>
          <pc:cxnChg chg="add mod">
            <ac:chgData name="Kyleigh Skaggs" userId="007e7eb1-71b6-4081-86a3-374d5994c56f" providerId="ADAL" clId="{D54B7074-450E-9B4B-844D-3A525F3C15E2}" dt="2023-01-26T22:03:50.805" v="349"/>
            <ac:cxnSpMkLst>
              <pc:docMk/>
              <pc:sldMasterMk cId="475268350" sldId="2147483689"/>
              <pc:sldLayoutMk cId="2040572623" sldId="2147483700"/>
              <ac:cxnSpMk id="2" creationId="{3B53B9D4-426F-BFF3-9810-F68FB85B4D78}"/>
            </ac:cxnSpMkLst>
          </pc:cxnChg>
          <pc:cxnChg chg="del">
            <ac:chgData name="Kyleigh Skaggs" userId="007e7eb1-71b6-4081-86a3-374d5994c56f" providerId="ADAL" clId="{D54B7074-450E-9B4B-844D-3A525F3C15E2}" dt="2023-01-26T22:03:49.990" v="348" actId="478"/>
            <ac:cxnSpMkLst>
              <pc:docMk/>
              <pc:sldMasterMk cId="475268350" sldId="2147483689"/>
              <pc:sldLayoutMk cId="2040572623" sldId="2147483700"/>
              <ac:cxnSpMk id="8" creationId="{CDA8D2DA-F2C8-A6FC-8ABC-48AE20AEEBF4}"/>
            </ac:cxnSpMkLst>
          </pc:cxnChg>
        </pc:sldLayoutChg>
        <pc:sldLayoutChg chg="addSp delSp modSp mod">
          <pc:chgData name="Kyleigh Skaggs" userId="007e7eb1-71b6-4081-86a3-374d5994c56f" providerId="ADAL" clId="{D54B7074-450E-9B4B-844D-3A525F3C15E2}" dt="2023-01-26T22:17:27.684" v="369" actId="6014"/>
          <pc:sldLayoutMkLst>
            <pc:docMk/>
            <pc:sldMasterMk cId="475268350" sldId="2147483689"/>
            <pc:sldLayoutMk cId="2456814565" sldId="2147483701"/>
          </pc:sldLayoutMkLst>
          <pc:picChg chg="add mod">
            <ac:chgData name="Kyleigh Skaggs" userId="007e7eb1-71b6-4081-86a3-374d5994c56f" providerId="ADAL" clId="{D54B7074-450E-9B4B-844D-3A525F3C15E2}" dt="2023-01-26T22:03:54.615" v="352"/>
            <ac:picMkLst>
              <pc:docMk/>
              <pc:sldMasterMk cId="475268350" sldId="2147483689"/>
              <pc:sldLayoutMk cId="2456814565" sldId="2147483701"/>
              <ac:picMk id="3" creationId="{87766A6D-EBAC-D813-AA41-1898D1D5FA66}"/>
            </ac:picMkLst>
          </pc:picChg>
          <pc:picChg chg="del">
            <ac:chgData name="Kyleigh Skaggs" userId="007e7eb1-71b6-4081-86a3-374d5994c56f" providerId="ADAL" clId="{D54B7074-450E-9B4B-844D-3A525F3C15E2}" dt="2023-01-26T22:03:53.259" v="350" actId="478"/>
            <ac:picMkLst>
              <pc:docMk/>
              <pc:sldMasterMk cId="475268350" sldId="2147483689"/>
              <pc:sldLayoutMk cId="2456814565" sldId="2147483701"/>
              <ac:picMk id="11" creationId="{BF1878F6-F95E-22F9-0EA6-8348F2F27311}"/>
            </ac:picMkLst>
          </pc:picChg>
          <pc:cxnChg chg="add mod">
            <ac:chgData name="Kyleigh Skaggs" userId="007e7eb1-71b6-4081-86a3-374d5994c56f" providerId="ADAL" clId="{D54B7074-450E-9B4B-844D-3A525F3C15E2}" dt="2023-01-26T22:03:54.615" v="352"/>
            <ac:cxnSpMkLst>
              <pc:docMk/>
              <pc:sldMasterMk cId="475268350" sldId="2147483689"/>
              <pc:sldLayoutMk cId="2456814565" sldId="2147483701"/>
              <ac:cxnSpMk id="2" creationId="{67103AB5-7B04-A799-7210-3E27C9C731C4}"/>
            </ac:cxnSpMkLst>
          </pc:cxnChg>
          <pc:cxnChg chg="del">
            <ac:chgData name="Kyleigh Skaggs" userId="007e7eb1-71b6-4081-86a3-374d5994c56f" providerId="ADAL" clId="{D54B7074-450E-9B4B-844D-3A525F3C15E2}" dt="2023-01-26T22:03:54.386" v="351" actId="478"/>
            <ac:cxnSpMkLst>
              <pc:docMk/>
              <pc:sldMasterMk cId="475268350" sldId="2147483689"/>
              <pc:sldLayoutMk cId="2456814565" sldId="2147483701"/>
              <ac:cxnSpMk id="8" creationId="{CDA8D2DA-F2C8-A6FC-8ABC-48AE20AEEBF4}"/>
            </ac:cxnSpMkLst>
          </pc:cxnChg>
        </pc:sldLayoutChg>
        <pc:sldLayoutChg chg="addSp delSp modSp mod">
          <pc:chgData name="Kyleigh Skaggs" userId="007e7eb1-71b6-4081-86a3-374d5994c56f" providerId="ADAL" clId="{D54B7074-450E-9B4B-844D-3A525F3C15E2}" dt="2023-01-26T22:17:32.783" v="370" actId="6014"/>
          <pc:sldLayoutMkLst>
            <pc:docMk/>
            <pc:sldMasterMk cId="475268350" sldId="2147483689"/>
            <pc:sldLayoutMk cId="3939053691" sldId="2147483702"/>
          </pc:sldLayoutMkLst>
          <pc:picChg chg="add mod">
            <ac:chgData name="Kyleigh Skaggs" userId="007e7eb1-71b6-4081-86a3-374d5994c56f" providerId="ADAL" clId="{D54B7074-450E-9B4B-844D-3A525F3C15E2}" dt="2023-01-26T22:04:00.017" v="355"/>
            <ac:picMkLst>
              <pc:docMk/>
              <pc:sldMasterMk cId="475268350" sldId="2147483689"/>
              <pc:sldLayoutMk cId="3939053691" sldId="2147483702"/>
              <ac:picMk id="3" creationId="{0CA1B2F2-7492-CA96-B4EC-7F854162388B}"/>
            </ac:picMkLst>
          </pc:picChg>
          <pc:picChg chg="del">
            <ac:chgData name="Kyleigh Skaggs" userId="007e7eb1-71b6-4081-86a3-374d5994c56f" providerId="ADAL" clId="{D54B7074-450E-9B4B-844D-3A525F3C15E2}" dt="2023-01-26T22:03:58.503" v="353" actId="478"/>
            <ac:picMkLst>
              <pc:docMk/>
              <pc:sldMasterMk cId="475268350" sldId="2147483689"/>
              <pc:sldLayoutMk cId="3939053691" sldId="2147483702"/>
              <ac:picMk id="11" creationId="{BF1878F6-F95E-22F9-0EA6-8348F2F27311}"/>
            </ac:picMkLst>
          </pc:picChg>
          <pc:cxnChg chg="add mod">
            <ac:chgData name="Kyleigh Skaggs" userId="007e7eb1-71b6-4081-86a3-374d5994c56f" providerId="ADAL" clId="{D54B7074-450E-9B4B-844D-3A525F3C15E2}" dt="2023-01-26T22:04:00.017" v="355"/>
            <ac:cxnSpMkLst>
              <pc:docMk/>
              <pc:sldMasterMk cId="475268350" sldId="2147483689"/>
              <pc:sldLayoutMk cId="3939053691" sldId="2147483702"/>
              <ac:cxnSpMk id="2" creationId="{D519856A-617D-4797-FF40-8EE621758A8B}"/>
            </ac:cxnSpMkLst>
          </pc:cxnChg>
          <pc:cxnChg chg="del">
            <ac:chgData name="Kyleigh Skaggs" userId="007e7eb1-71b6-4081-86a3-374d5994c56f" providerId="ADAL" clId="{D54B7074-450E-9B4B-844D-3A525F3C15E2}" dt="2023-01-26T22:03:59.106" v="354" actId="478"/>
            <ac:cxnSpMkLst>
              <pc:docMk/>
              <pc:sldMasterMk cId="475268350" sldId="2147483689"/>
              <pc:sldLayoutMk cId="3939053691" sldId="2147483702"/>
              <ac:cxnSpMk id="8" creationId="{CDA8D2DA-F2C8-A6FC-8ABC-48AE20AEEBF4}"/>
            </ac:cxnSpMkLst>
          </pc:cxnChg>
        </pc:sldLayoutChg>
        <pc:sldLayoutChg chg="addSp delSp modSp mod">
          <pc:chgData name="Kyleigh Skaggs" userId="007e7eb1-71b6-4081-86a3-374d5994c56f" providerId="ADAL" clId="{D54B7074-450E-9B4B-844D-3A525F3C15E2}" dt="2023-01-26T22:15:43.566" v="359" actId="6014"/>
          <pc:sldLayoutMkLst>
            <pc:docMk/>
            <pc:sldMasterMk cId="475268350" sldId="2147483689"/>
            <pc:sldLayoutMk cId="2515023005" sldId="2147483703"/>
          </pc:sldLayoutMkLst>
          <pc:spChg chg="add del">
            <ac:chgData name="Kyleigh Skaggs" userId="007e7eb1-71b6-4081-86a3-374d5994c56f" providerId="ADAL" clId="{D54B7074-450E-9B4B-844D-3A525F3C15E2}" dt="2023-01-26T21:42:15.924" v="116" actId="11529"/>
            <ac:spMkLst>
              <pc:docMk/>
              <pc:sldMasterMk cId="475268350" sldId="2147483689"/>
              <pc:sldLayoutMk cId="2515023005" sldId="2147483703"/>
              <ac:spMk id="5" creationId="{8950D210-FF20-6EB6-10B9-ACAFB580C6C6}"/>
            </ac:spMkLst>
          </pc:spChg>
          <pc:spChg chg="add del mod">
            <ac:chgData name="Kyleigh Skaggs" userId="007e7eb1-71b6-4081-86a3-374d5994c56f" providerId="ADAL" clId="{D54B7074-450E-9B4B-844D-3A525F3C15E2}" dt="2023-01-26T21:43:17.318" v="155" actId="478"/>
            <ac:spMkLst>
              <pc:docMk/>
              <pc:sldMasterMk cId="475268350" sldId="2147483689"/>
              <pc:sldLayoutMk cId="2515023005" sldId="2147483703"/>
              <ac:spMk id="7" creationId="{3D63AC82-7A27-B294-06E7-655AD7FE8EE2}"/>
            </ac:spMkLst>
          </pc:spChg>
          <pc:spChg chg="add mod">
            <ac:chgData name="Kyleigh Skaggs" userId="007e7eb1-71b6-4081-86a3-374d5994c56f" providerId="ADAL" clId="{D54B7074-450E-9B4B-844D-3A525F3C15E2}" dt="2023-01-26T21:44:01.606" v="161" actId="1076"/>
            <ac:spMkLst>
              <pc:docMk/>
              <pc:sldMasterMk cId="475268350" sldId="2147483689"/>
              <pc:sldLayoutMk cId="2515023005" sldId="2147483703"/>
              <ac:spMk id="8" creationId="{06ED44A7-4299-50E4-F06B-DFDAC97E4E1C}"/>
            </ac:spMkLst>
          </pc:spChg>
          <pc:picChg chg="mod">
            <ac:chgData name="Kyleigh Skaggs" userId="007e7eb1-71b6-4081-86a3-374d5994c56f" providerId="ADAL" clId="{D54B7074-450E-9B4B-844D-3A525F3C15E2}" dt="2023-01-26T21:43:55.944" v="160" actId="1076"/>
            <ac:picMkLst>
              <pc:docMk/>
              <pc:sldMasterMk cId="475268350" sldId="2147483689"/>
              <pc:sldLayoutMk cId="2515023005" sldId="2147483703"/>
              <ac:picMk id="6" creationId="{A1FAC834-F75D-16FC-92F8-75E512BEAB3B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i="0" dirty="0">
                <a:solidFill>
                  <a:schemeClr val="accent2"/>
                </a:solidFill>
                <a:latin typeface="Tw Cen MT" panose="020B0602020104020603" pitchFamily="34" charset="77"/>
                <a:cs typeface="Arial" panose="020B0604020202020204" pitchFamily="34" charset="0"/>
              </a:rPr>
              <a:t>Example</a:t>
            </a:r>
            <a:r>
              <a:rPr lang="en-US" b="1" i="0" baseline="0" dirty="0">
                <a:solidFill>
                  <a:schemeClr val="accent2"/>
                </a:solidFill>
                <a:latin typeface="Tw Cen MT" panose="020B0602020104020603" pitchFamily="34" charset="77"/>
                <a:cs typeface="Arial" panose="020B0604020202020204" pitchFamily="34" charset="0"/>
              </a:rPr>
              <a:t> Graph</a:t>
            </a:r>
            <a:endParaRPr lang="en-US" b="1" i="0" dirty="0">
              <a:solidFill>
                <a:schemeClr val="accent2"/>
              </a:solidFill>
              <a:latin typeface="Tw Cen MT" panose="020B0602020104020603" pitchFamily="34" charset="77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66A-3F49-A721-3DAA8F90FF0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66A-3F49-A721-3DAA8F90FF0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66A-3F49-A721-3DAA8F90FF0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66A-3F49-A721-3DAA8F90FF0C}"/>
              </c:ext>
            </c:extLst>
          </c:dPt>
          <c:dLbls>
            <c:dLbl>
              <c:idx val="0"/>
              <c:layout>
                <c:manualLayout>
                  <c:x val="-0.2326470588235294"/>
                  <c:y val="-7.18741790873081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5375610-9D00-284F-B1D9-24368605B3A5}" type="PERCENTAGE">
                      <a:rPr lang="en-US" sz="2200" b="1" i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22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66A-3F49-A721-3DAA8F90FF0C}"/>
                </c:ext>
              </c:extLst>
            </c:dLbl>
            <c:dLbl>
              <c:idx val="1"/>
              <c:layout>
                <c:manualLayout>
                  <c:x val="0.21412266481395709"/>
                  <c:y val="-6.139783081601082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2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1EDF1767-4587-3641-8649-DBBBE61049BC}" type="PERCENTAGE">
                      <a:rPr lang="en-US" sz="22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2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66A-3F49-A721-3DAA8F90FF0C}"/>
                </c:ext>
              </c:extLst>
            </c:dLbl>
            <c:dLbl>
              <c:idx val="2"/>
              <c:layout>
                <c:manualLayout>
                  <c:x val="0.14565867685656939"/>
                  <c:y val="0.1044486385511760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200" b="0" i="0" u="none" strike="noStrike" kern="1200" baseline="0">
                        <a:solidFill>
                          <a:schemeClr val="accent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8FDC5744-D3C1-CB42-8958-B83368BD1141}" type="PERCENTAGE">
                      <a:rPr lang="en-US" sz="2200" b="1" i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220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0" i="0" u="none" strike="noStrike" kern="120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66A-3F49-A721-3DAA8F90FF0C}"/>
                </c:ext>
              </c:extLst>
            </c:dLbl>
            <c:dLbl>
              <c:idx val="3"/>
              <c:layout>
                <c:manualLayout>
                  <c:x val="7.4261618033039989E-2"/>
                  <c:y val="0.1281750542124303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3442C4DF-1857-4B4A-A108-DC67CA3680C5}" type="PERCENTAGE">
                      <a:rPr lang="en-US" sz="2200" b="1" i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22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66A-3F49-A721-3DAA8F90FF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66A-3F49-A721-3DAA8F90FF0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pitchFamily="18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pitchFamily="18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20915701713756368"/>
          <c:y val="0.11286894928326274"/>
          <c:w val="0.58168596572487263"/>
          <c:h val="5.24315326622380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" panose="02040604050505020304" pitchFamily="18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1" i="0" dirty="0">
                <a:solidFill>
                  <a:schemeClr val="bg1"/>
                </a:solidFill>
                <a:latin typeface="Tw Cen MT" panose="020B0602020104020603" pitchFamily="34" charset="77"/>
                <a:cs typeface="Arial" panose="020B0604020202020204" pitchFamily="34" charset="0"/>
              </a:rPr>
              <a:t>Example</a:t>
            </a:r>
            <a:r>
              <a:rPr lang="en-US" b="1" i="0" baseline="0" dirty="0">
                <a:solidFill>
                  <a:schemeClr val="bg1"/>
                </a:solidFill>
                <a:latin typeface="Tw Cen MT" panose="020B0602020104020603" pitchFamily="34" charset="77"/>
                <a:cs typeface="Arial" panose="020B0604020202020204" pitchFamily="34" charset="0"/>
              </a:rPr>
              <a:t> Graph</a:t>
            </a:r>
            <a:endParaRPr lang="en-US" b="1" i="0" dirty="0">
              <a:solidFill>
                <a:schemeClr val="bg1"/>
              </a:solidFill>
              <a:latin typeface="Tw Cen MT" panose="020B0602020104020603" pitchFamily="34" charset="77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6E-B642-8F38-84DFB06B53D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6E-B642-8F38-84DFB06B53D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76E-B642-8F38-84DFB06B53D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76E-B642-8F38-84DFB06B53D9}"/>
              </c:ext>
            </c:extLst>
          </c:dPt>
          <c:dLbls>
            <c:dLbl>
              <c:idx val="0"/>
              <c:layout>
                <c:manualLayout>
                  <c:x val="-0.2326470588235294"/>
                  <c:y val="-7.18741790873081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5375610-9D00-284F-B1D9-24368605B3A5}" type="PERCENTAGE">
                      <a:rPr lang="en-US" sz="2200" b="1" i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22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76E-B642-8F38-84DFB06B53D9}"/>
                </c:ext>
              </c:extLst>
            </c:dLbl>
            <c:dLbl>
              <c:idx val="1"/>
              <c:layout>
                <c:manualLayout>
                  <c:x val="0.21412266481395709"/>
                  <c:y val="-6.139783081601082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2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1EDF1767-4587-3641-8649-DBBBE61049BC}" type="PERCENTAGE">
                      <a:rPr lang="en-US" sz="22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2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76E-B642-8F38-84DFB06B53D9}"/>
                </c:ext>
              </c:extLst>
            </c:dLbl>
            <c:dLbl>
              <c:idx val="2"/>
              <c:layout>
                <c:manualLayout>
                  <c:x val="0.14565867685656939"/>
                  <c:y val="0.1044486385511760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200" b="0" i="0" u="none" strike="noStrike" kern="1200" baseline="0">
                        <a:solidFill>
                          <a:schemeClr val="accent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8FDC5744-D3C1-CB42-8958-B83368BD1141}" type="PERCENTAGE">
                      <a:rPr lang="en-US" sz="2200" b="1" i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220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0" i="0" u="none" strike="noStrike" kern="120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76E-B642-8F38-84DFB06B53D9}"/>
                </c:ext>
              </c:extLst>
            </c:dLbl>
            <c:dLbl>
              <c:idx val="3"/>
              <c:layout>
                <c:manualLayout>
                  <c:x val="7.4261618033039989E-2"/>
                  <c:y val="0.1281750542124303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3442C4DF-1857-4B4A-A108-DC67CA3680C5}" type="PERCENTAGE">
                      <a:rPr lang="en-US" sz="2200" b="1" i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22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76E-B642-8F38-84DFB06B53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76E-B642-8F38-84DFB06B53D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Century" panose="02040604050505020304" pitchFamily="18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Century" panose="02040604050505020304" pitchFamily="18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20915701713756368"/>
          <c:y val="0.11286894928326274"/>
          <c:w val="0.58168596572487263"/>
          <c:h val="5.24315326622380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Century" panose="02040604050505020304" pitchFamily="18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77"/>
                <a:ea typeface="+mn-ea"/>
                <a:cs typeface="+mn-cs"/>
              </a:defRPr>
            </a:pPr>
            <a:r>
              <a:rPr lang="en-US" b="1" i="0" dirty="0">
                <a:solidFill>
                  <a:schemeClr val="accent2"/>
                </a:solidFill>
                <a:latin typeface="Tw Cen MT" panose="020B0602020104020603" pitchFamily="34" charset="77"/>
                <a:cs typeface="Arial" panose="020B060402020202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  <a:headEnd type="none"/>
              <a:tailEnd type="none"/>
            </a:ln>
            <a:effectLst/>
          </c:spPr>
          <c:marker>
            <c:symbol val="circle"/>
            <c:size val="6"/>
            <c:spPr>
              <a:solidFill>
                <a:schemeClr val="accent5"/>
              </a:solidFill>
              <a:ln w="9525">
                <a:solidFill>
                  <a:schemeClr val="accent5"/>
                </a:solidFill>
                <a:headEnd type="none"/>
              </a:ln>
              <a:effectLst/>
            </c:spPr>
          </c:marker>
          <c:dPt>
            <c:idx val="1"/>
            <c:marker>
              <c:symbol val="circle"/>
              <c:size val="6"/>
              <c:spPr>
                <a:solidFill>
                  <a:schemeClr val="accent5"/>
                </a:solidFill>
                <a:ln w="9525">
                  <a:solidFill>
                    <a:schemeClr val="accent5"/>
                  </a:solidFill>
                  <a:headEnd type="none"/>
                </a:ln>
                <a:effectLst/>
              </c:spPr>
            </c:marker>
            <c:bubble3D val="0"/>
            <c:spPr>
              <a:ln w="28575" cap="rnd">
                <a:solidFill>
                  <a:schemeClr val="accent5"/>
                </a:solidFill>
                <a:round/>
                <a:headEnd type="none"/>
                <a:tailEnd type="none"/>
              </a:ln>
              <a:effectLst/>
            </c:spPr>
            <c:extLst>
              <c:ext xmlns:c16="http://schemas.microsoft.com/office/drawing/2014/chart" uri="{C3380CC4-5D6E-409C-BE32-E72D297353CC}">
                <c16:uniqueId val="{00000001-456B-6349-BB14-17FD8B32E24C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56B-6349-BB14-17FD8B32E2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olid"/>
              <a:round/>
              <a:headEnd type="none"/>
              <a:tailEnd type="none"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22225" cap="rnd">
                <a:solidFill>
                  <a:schemeClr val="accent4"/>
                </a:solidFill>
                <a:headEnd type="none"/>
                <a:tailEnd type="none"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56B-6349-BB14-17FD8B32E24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  <a:headEnd type="none"/>
              <a:tailEnd type="none"/>
            </a:ln>
            <a:effectLst/>
          </c:spPr>
          <c:marker>
            <c:symbol val="circle"/>
            <c:size val="6"/>
            <c:spPr>
              <a:solidFill>
                <a:schemeClr val="accent3"/>
              </a:solidFill>
              <a:ln w="9525" cap="rnd">
                <a:solidFill>
                  <a:schemeClr val="accent3"/>
                </a:solidFill>
                <a:headEnd type="none"/>
                <a:tailEnd type="none"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56B-6349-BB14-17FD8B32E2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5750528"/>
        <c:axId val="795752208"/>
      </c:lineChart>
      <c:catAx>
        <c:axId val="79575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pitchFamily="18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5752208"/>
        <c:crosses val="autoZero"/>
        <c:auto val="1"/>
        <c:lblAlgn val="ctr"/>
        <c:lblOffset val="100"/>
        <c:noMultiLvlLbl val="0"/>
      </c:catAx>
      <c:valAx>
        <c:axId val="795752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pitchFamily="18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5750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" panose="02040604050505020304" pitchFamily="18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77"/>
                <a:ea typeface="+mn-ea"/>
                <a:cs typeface="+mn-cs"/>
              </a:defRPr>
            </a:pPr>
            <a:r>
              <a:rPr lang="en-US" b="1" i="0" dirty="0">
                <a:solidFill>
                  <a:schemeClr val="accent2"/>
                </a:solidFill>
                <a:latin typeface="Tw Cen MT" panose="020B0602020104020603" pitchFamily="34" charset="77"/>
                <a:cs typeface="Arial" panose="020B0604020202020204" pitchFamily="34" charset="0"/>
              </a:rPr>
              <a:t>Example</a:t>
            </a:r>
            <a:r>
              <a:rPr lang="en-US" b="1" i="0" baseline="0" dirty="0">
                <a:solidFill>
                  <a:schemeClr val="accent2"/>
                </a:solidFill>
                <a:latin typeface="Tw Cen MT" panose="020B0602020104020603" pitchFamily="34" charset="77"/>
                <a:cs typeface="Arial" panose="020B0604020202020204" pitchFamily="34" charset="0"/>
              </a:rPr>
              <a:t> Graph</a:t>
            </a:r>
            <a:endParaRPr lang="en-US" b="1" i="0" dirty="0">
              <a:solidFill>
                <a:schemeClr val="accent2"/>
              </a:solidFill>
              <a:latin typeface="Tw Cen MT" panose="020B0602020104020603" pitchFamily="34" charset="77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Teachers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Year One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91-3041-A109-22C2203288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Students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Year One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91-3041-A109-22C22032880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Schools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Year One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91-3041-A109-22C22032880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Districts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Year One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91-3041-A109-22C2203288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705586144"/>
        <c:axId val="705587824"/>
      </c:barChart>
      <c:catAx>
        <c:axId val="70558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pitchFamily="18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05587824"/>
        <c:crosses val="autoZero"/>
        <c:auto val="1"/>
        <c:lblAlgn val="ctr"/>
        <c:lblOffset val="100"/>
        <c:noMultiLvlLbl val="0"/>
      </c:catAx>
      <c:valAx>
        <c:axId val="705587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pitchFamily="18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0558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" panose="02040604050505020304" pitchFamily="18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FF9CB-42CC-8644-97AA-EB9DFC68843F}" type="datetimeFigureOut">
              <a:rPr lang="en-US" smtClean="0"/>
              <a:t>1/30/23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3CA46-EC58-2648-A5FD-5D1AFC53E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90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11F24-5CF4-824B-A7A8-C3F0F834E1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60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68357" y="1122363"/>
            <a:ext cx="633412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STYLE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357" y="3602038"/>
            <a:ext cx="633412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0046-75B2-8B4D-9C9F-1EB4DB45FCED}" type="datetimeFigureOut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8F12-147C-0941-915F-31079FE044E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C085C942-1D3C-19E7-5EE4-8321E4563B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7365" y="5753834"/>
            <a:ext cx="1046267" cy="95404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A8D2DA-F2C8-A6FC-8ABC-48AE20AEEBF4}"/>
              </a:ext>
            </a:extLst>
          </p:cNvPr>
          <p:cNvCxnSpPr>
            <a:cxnSpLocks/>
          </p:cNvCxnSpPr>
          <p:nvPr userDrawn="1"/>
        </p:nvCxnSpPr>
        <p:spPr>
          <a:xfrm>
            <a:off x="-64851" y="6228243"/>
            <a:ext cx="776733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931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71611"/>
            <a:ext cx="8079415" cy="1325563"/>
          </a:xfrm>
        </p:spPr>
        <p:txBody>
          <a:bodyPr/>
          <a:lstStyle/>
          <a:p>
            <a:r>
              <a:rPr lang="en-US" dirty="0"/>
              <a:t>CLICK TO EDIT STYLE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0197" y="1832110"/>
            <a:ext cx="3877868" cy="39300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0046-75B2-8B4D-9C9F-1EB4DB45FCED}" type="datetimeFigureOut">
              <a:rPr lang="en-US" smtClean="0"/>
              <a:t>1/30/23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8F12-147C-0941-915F-31079FE044E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F6C7170-18D9-CF8E-C0B0-D496E982EF0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5407" y="1830090"/>
            <a:ext cx="3877868" cy="39300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73208ACA-45AD-4F0C-215A-4D16C477A9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7365" y="5753834"/>
            <a:ext cx="1046267" cy="95404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CC0778-6BEE-BB1E-A1AA-F104042A1668}"/>
              </a:ext>
            </a:extLst>
          </p:cNvPr>
          <p:cNvCxnSpPr>
            <a:cxnSpLocks/>
          </p:cNvCxnSpPr>
          <p:nvPr userDrawn="1"/>
        </p:nvCxnSpPr>
        <p:spPr>
          <a:xfrm>
            <a:off x="-64851" y="6228243"/>
            <a:ext cx="776733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9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0" y="365127"/>
            <a:ext cx="8173917" cy="1127692"/>
          </a:xfrm>
        </p:spPr>
        <p:txBody>
          <a:bodyPr/>
          <a:lstStyle/>
          <a:p>
            <a:r>
              <a:rPr lang="en-US" dirty="0"/>
              <a:t>CLICK TO EDIT STYLE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595343"/>
            <a:ext cx="3998391" cy="810632"/>
          </a:xfrm>
        </p:spPr>
        <p:txBody>
          <a:bodyPr anchor="b">
            <a:norm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4734" y="1595343"/>
            <a:ext cx="3998391" cy="810632"/>
          </a:xfrm>
        </p:spPr>
        <p:txBody>
          <a:bodyPr anchor="b">
            <a:norm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4734" y="2505074"/>
            <a:ext cx="3998391" cy="3257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0046-75B2-8B4D-9C9F-1EB4DB45FCED}" type="datetimeFigureOut">
              <a:rPr lang="en-US" smtClean="0"/>
              <a:t>1/30/23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8F12-147C-0941-915F-31079FE044E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4BCCAA3-E07F-8778-B1C0-3239BE1BEB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1462" y="2505074"/>
            <a:ext cx="3998392" cy="32571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F0192297-C82F-D1C2-4C0C-D0F5B2009E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7365" y="5753834"/>
            <a:ext cx="1046267" cy="95404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92B7BEC-B935-A706-3F2A-F81EC0EB40E2}"/>
              </a:ext>
            </a:extLst>
          </p:cNvPr>
          <p:cNvCxnSpPr>
            <a:cxnSpLocks/>
          </p:cNvCxnSpPr>
          <p:nvPr userDrawn="1"/>
        </p:nvCxnSpPr>
        <p:spPr>
          <a:xfrm>
            <a:off x="-64851" y="6228243"/>
            <a:ext cx="776733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902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0046-75B2-8B4D-9C9F-1EB4DB45FCED}" type="datetimeFigureOut">
              <a:rPr lang="en-US" smtClean="0"/>
              <a:t>1/30/23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8F12-147C-0941-915F-31079FE044E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B41EC5-BE47-9770-5E4C-6D261BBD3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365760"/>
            <a:ext cx="2638805" cy="16459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3FFE2DB-0294-360C-75F1-DABB6F639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651" y="2115317"/>
            <a:ext cx="2638805" cy="364688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Century" panose="020406040505050203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B5D334F-A92D-DE28-C79E-EDC2A2123C63}"/>
              </a:ext>
            </a:extLst>
          </p:cNvPr>
          <p:cNvSpPr/>
          <p:nvPr userDrawn="1"/>
        </p:nvSpPr>
        <p:spPr>
          <a:xfrm>
            <a:off x="4078623" y="935823"/>
            <a:ext cx="4436726" cy="4436726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49DC0539-0B0F-158D-C4F0-7D88DDDD9A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99367" y="1112857"/>
            <a:ext cx="4347866" cy="4347866"/>
          </a:xfrm>
          <a:prstGeom prst="ellipse">
            <a:avLst/>
          </a:pr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pic>
        <p:nvPicPr>
          <p:cNvPr id="2" name="Picture 1" descr="Shape, circle&#10;&#10;Description automatically generated">
            <a:extLst>
              <a:ext uri="{FF2B5EF4-FFF2-40B4-BE49-F238E27FC236}">
                <a16:creationId xmlns:a16="http://schemas.microsoft.com/office/drawing/2014/main" id="{02086AEA-6657-BC0D-FD1E-D6294E6518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7365" y="5753834"/>
            <a:ext cx="1046267" cy="954042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4710EBA-B77C-A382-24CA-E2E8C2BB15B8}"/>
              </a:ext>
            </a:extLst>
          </p:cNvPr>
          <p:cNvCxnSpPr>
            <a:cxnSpLocks/>
          </p:cNvCxnSpPr>
          <p:nvPr userDrawn="1"/>
        </p:nvCxnSpPr>
        <p:spPr>
          <a:xfrm>
            <a:off x="-64851" y="6228243"/>
            <a:ext cx="776733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136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0046-75B2-8B4D-9C9F-1EB4DB45FCED}" type="datetimeFigureOut">
              <a:rPr lang="en-US" smtClean="0"/>
              <a:t>1/30/23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8F12-147C-0941-915F-31079FE044E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B41EC5-BE47-9770-5E4C-6D261BBD3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365760"/>
            <a:ext cx="2638805" cy="16459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3FFE2DB-0294-360C-75F1-DABB6F639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651" y="2115318"/>
            <a:ext cx="2638805" cy="329091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Century" panose="020406040505050203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5F3A48-5D7B-1D61-A370-74789D74197E}"/>
              </a:ext>
            </a:extLst>
          </p:cNvPr>
          <p:cNvSpPr/>
          <p:nvPr userDrawn="1"/>
        </p:nvSpPr>
        <p:spPr>
          <a:xfrm>
            <a:off x="3870252" y="1018831"/>
            <a:ext cx="4869712" cy="3978753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EF5AB844-53D4-CC8A-710E-CC387DC837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58673" y="1138338"/>
            <a:ext cx="4869711" cy="3978753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41B4F2BF-3972-839E-07A4-185E8A557A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7365" y="5753834"/>
            <a:ext cx="1046267" cy="95404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F3FA295-C118-AB83-A837-035ED28E8BAE}"/>
              </a:ext>
            </a:extLst>
          </p:cNvPr>
          <p:cNvCxnSpPr>
            <a:cxnSpLocks/>
          </p:cNvCxnSpPr>
          <p:nvPr userDrawn="1"/>
        </p:nvCxnSpPr>
        <p:spPr>
          <a:xfrm>
            <a:off x="-64851" y="6228243"/>
            <a:ext cx="776733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800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073831" cy="1325563"/>
          </a:xfrm>
        </p:spPr>
        <p:txBody>
          <a:bodyPr/>
          <a:lstStyle/>
          <a:p>
            <a:r>
              <a:rPr lang="en-US" dirty="0"/>
              <a:t>CLICK TO EDIT STYLE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0046-75B2-8B4D-9C9F-1EB4DB45FCED}" type="datetimeFigureOut">
              <a:rPr lang="en-US" smtClean="0"/>
              <a:t>1/30/23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8F12-147C-0941-915F-31079FE044E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3C41180-A2EF-C47B-7DEC-E801C645D93A}"/>
              </a:ext>
            </a:extLst>
          </p:cNvPr>
          <p:cNvSpPr/>
          <p:nvPr userDrawn="1"/>
        </p:nvSpPr>
        <p:spPr>
          <a:xfrm>
            <a:off x="700270" y="2472713"/>
            <a:ext cx="2091125" cy="2091125"/>
          </a:xfrm>
          <a:prstGeom prst="ellipse">
            <a:avLst/>
          </a:prstGeom>
          <a:noFill/>
          <a:ln w="476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A2F036B7-D150-FE23-6BC8-1A056BC6E9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677" y="2578264"/>
            <a:ext cx="2041692" cy="2041692"/>
          </a:xfrm>
          <a:prstGeom prst="ellipse">
            <a:avLst/>
          </a:prstGeo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8B7DB7A-680B-2015-E395-9F5CF4C5F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700" y="4744203"/>
            <a:ext cx="1824264" cy="439066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accent2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7B9599A-52E0-963E-4D44-4B2AA507D144}"/>
              </a:ext>
            </a:extLst>
          </p:cNvPr>
          <p:cNvSpPr/>
          <p:nvPr userDrawn="1"/>
        </p:nvSpPr>
        <p:spPr>
          <a:xfrm>
            <a:off x="3526437" y="2462169"/>
            <a:ext cx="2091125" cy="2091125"/>
          </a:xfrm>
          <a:prstGeom prst="ellipse">
            <a:avLst/>
          </a:prstGeom>
          <a:noFill/>
          <a:ln w="476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0305BEFE-CCEB-F223-AE23-69650D224C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77844" y="2567720"/>
            <a:ext cx="2041692" cy="2041692"/>
          </a:xfrm>
          <a:prstGeom prst="ellipse">
            <a:avLst/>
          </a:pr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A917DF5-B208-656A-1150-137C832CEB03}"/>
              </a:ext>
            </a:extLst>
          </p:cNvPr>
          <p:cNvSpPr/>
          <p:nvPr userDrawn="1"/>
        </p:nvSpPr>
        <p:spPr>
          <a:xfrm>
            <a:off x="6352605" y="2472713"/>
            <a:ext cx="2091125" cy="2091125"/>
          </a:xfrm>
          <a:prstGeom prst="ellipse">
            <a:avLst/>
          </a:prstGeom>
          <a:noFill/>
          <a:ln w="476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F732A09E-7088-EC74-408B-15A80F142AD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04012" y="2578264"/>
            <a:ext cx="2041692" cy="2041692"/>
          </a:xfrm>
          <a:prstGeom prst="ellipse">
            <a:avLst/>
          </a:pr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C531A573-65A2-82A1-107F-E0AB3041D8DE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585615" y="4760168"/>
            <a:ext cx="1824264" cy="439066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accent2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D634F146-4480-D7C9-05D6-7C403426E93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6383698" y="4744203"/>
            <a:ext cx="1824264" cy="439066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accent2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93DE2B4A-181B-A6C5-673E-0AD60EA077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7365" y="5753834"/>
            <a:ext cx="1046267" cy="95404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3667CF-DE44-3E40-9FAB-E3704900F9DC}"/>
              </a:ext>
            </a:extLst>
          </p:cNvPr>
          <p:cNvCxnSpPr>
            <a:cxnSpLocks/>
          </p:cNvCxnSpPr>
          <p:nvPr userDrawn="1"/>
        </p:nvCxnSpPr>
        <p:spPr>
          <a:xfrm>
            <a:off x="-64851" y="6228243"/>
            <a:ext cx="776733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401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0046-75B2-8B4D-9C9F-1EB4DB45FCED}" type="datetimeFigureOut">
              <a:rPr lang="en-US" smtClean="0"/>
              <a:t>1/30/23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8F12-147C-0941-915F-31079FE044E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ECFBF87A-990E-CC6B-CA8E-1B9BE0B40B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1000" y="505639"/>
            <a:ext cx="4493679" cy="2731048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79791A87-4738-0531-EB3A-9E0F61BF53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1000" y="3525293"/>
            <a:ext cx="2088777" cy="2090354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F846877-1D87-4CFE-3A64-B6DAFA72997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85902" y="3533757"/>
            <a:ext cx="2088777" cy="2090354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D218E28B-5F7C-FC0D-BF57-7AC40B0C359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90804" y="2561533"/>
            <a:ext cx="3666117" cy="3062577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6C9AE38F-0915-32D5-8642-F40A6400ABC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190804" y="505638"/>
            <a:ext cx="3666117" cy="1827584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" name="Picture 1" descr="Shape, circle&#10;&#10;Description automatically generated">
            <a:extLst>
              <a:ext uri="{FF2B5EF4-FFF2-40B4-BE49-F238E27FC236}">
                <a16:creationId xmlns:a16="http://schemas.microsoft.com/office/drawing/2014/main" id="{123720F2-B813-EA57-205C-C0379978B5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7365" y="5753834"/>
            <a:ext cx="1046267" cy="95404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5CD18B-463A-13C9-7298-9712E811FD97}"/>
              </a:ext>
            </a:extLst>
          </p:cNvPr>
          <p:cNvCxnSpPr>
            <a:cxnSpLocks/>
          </p:cNvCxnSpPr>
          <p:nvPr userDrawn="1"/>
        </p:nvCxnSpPr>
        <p:spPr>
          <a:xfrm>
            <a:off x="-64851" y="6228243"/>
            <a:ext cx="776733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177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073831" cy="1325563"/>
          </a:xfrm>
        </p:spPr>
        <p:txBody>
          <a:bodyPr/>
          <a:lstStyle/>
          <a:p>
            <a:r>
              <a:rPr lang="en-US" dirty="0"/>
              <a:t>CLICK TO EDIT STYLE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0046-75B2-8B4D-9C9F-1EB4DB45FCED}" type="datetimeFigureOut">
              <a:rPr lang="en-US" smtClean="0"/>
              <a:t>1/30/23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8F12-147C-0941-915F-31079FE044E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572F9713-5CAE-CB50-AAB2-ED5472BECE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7365" y="5753834"/>
            <a:ext cx="1046267" cy="95404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D7D102F-2B98-AB2C-8430-F5A2990E3401}"/>
              </a:ext>
            </a:extLst>
          </p:cNvPr>
          <p:cNvCxnSpPr>
            <a:cxnSpLocks/>
          </p:cNvCxnSpPr>
          <p:nvPr userDrawn="1"/>
        </p:nvCxnSpPr>
        <p:spPr>
          <a:xfrm>
            <a:off x="-64851" y="6228243"/>
            <a:ext cx="776733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142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0046-75B2-8B4D-9C9F-1EB4DB45FCED}" type="datetimeFigureOut">
              <a:rPr lang="en-US" smtClean="0"/>
              <a:t>1/30/23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8F12-147C-0941-915F-31079FE044E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FE8603D0-F42D-1E48-7E7A-04B5512F45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7365" y="5753834"/>
            <a:ext cx="1046267" cy="95404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FBC608-A920-FDB2-A6BE-25B3F810D96A}"/>
              </a:ext>
            </a:extLst>
          </p:cNvPr>
          <p:cNvCxnSpPr>
            <a:cxnSpLocks/>
          </p:cNvCxnSpPr>
          <p:nvPr userDrawn="1"/>
        </p:nvCxnSpPr>
        <p:spPr>
          <a:xfrm>
            <a:off x="-64851" y="6228243"/>
            <a:ext cx="776733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485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0046-75B2-8B4D-9C9F-1EB4DB45FCED}" type="datetimeFigureOut">
              <a:rPr lang="en-US" smtClean="0"/>
              <a:t>1/30/23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8F12-147C-0941-915F-31079FE044E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NeCARES Hub Logo">
            <a:extLst>
              <a:ext uri="{FF2B5EF4-FFF2-40B4-BE49-F238E27FC236}">
                <a16:creationId xmlns:a16="http://schemas.microsoft.com/office/drawing/2014/main" id="{F142E10F-96DD-4624-D93C-605279DBFA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7765" y="1590261"/>
            <a:ext cx="5148470" cy="367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07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0046-75B2-8B4D-9C9F-1EB4DB45FCED}" type="datetimeFigureOut">
              <a:rPr lang="en-US" smtClean="0"/>
              <a:t>1/30/23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8F12-147C-0941-915F-31079FE044E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NeCARES Hub Logo">
            <a:extLst>
              <a:ext uri="{FF2B5EF4-FFF2-40B4-BE49-F238E27FC236}">
                <a16:creationId xmlns:a16="http://schemas.microsoft.com/office/drawing/2014/main" id="{A4E70462-58CE-F6CD-EB56-AE075FD6D8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6143" y="2090529"/>
            <a:ext cx="3747715" cy="267693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974A36-C049-78B8-F5AE-44460B4A646C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776155"/>
            <a:ext cx="0" cy="3305685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A3B7D528-76B8-AE5F-DAD0-4B56B1F4CB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7601" y="2369672"/>
            <a:ext cx="3587749" cy="2118649"/>
          </a:xfrm>
          <a:prstGeom prst="rect">
            <a:avLst/>
          </a:prstGeo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3751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9879" y="798719"/>
            <a:ext cx="732502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STYLE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9879" y="3678444"/>
            <a:ext cx="732502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0046-75B2-8B4D-9C9F-1EB4DB45FCED}" type="datetimeFigureOut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8F12-147C-0941-915F-31079FE044E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628B9B13-3877-4095-1B5F-42FA3B9AF0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7365" y="5753834"/>
            <a:ext cx="1046267" cy="95404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F991D9-A35E-1F18-75E7-EF61FECA3A73}"/>
              </a:ext>
            </a:extLst>
          </p:cNvPr>
          <p:cNvCxnSpPr>
            <a:cxnSpLocks/>
          </p:cNvCxnSpPr>
          <p:nvPr userDrawn="1"/>
        </p:nvCxnSpPr>
        <p:spPr>
          <a:xfrm>
            <a:off x="-64851" y="6228243"/>
            <a:ext cx="776733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2653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avy Logo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0046-75B2-8B4D-9C9F-1EB4DB45FCED}" type="datetimeFigureOut">
              <a:rPr lang="en-US" smtClean="0"/>
              <a:t>1/30/23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8F12-147C-0941-915F-31079FE044E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NeCARES Hub Logo">
            <a:extLst>
              <a:ext uri="{FF2B5EF4-FFF2-40B4-BE49-F238E27FC236}">
                <a16:creationId xmlns:a16="http://schemas.microsoft.com/office/drawing/2014/main" id="{A1FAC834-F75D-16FC-92F8-75E512BEAB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7765" y="1590260"/>
            <a:ext cx="5148470" cy="367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12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Logo + webs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0046-75B2-8B4D-9C9F-1EB4DB45FCED}" type="datetimeFigureOut">
              <a:rPr lang="en-US" smtClean="0"/>
              <a:t>1/30/23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8F12-147C-0941-915F-31079FE044E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NeCARES Hub Logo">
            <a:extLst>
              <a:ext uri="{FF2B5EF4-FFF2-40B4-BE49-F238E27FC236}">
                <a16:creationId xmlns:a16="http://schemas.microsoft.com/office/drawing/2014/main" id="{A1FAC834-F75D-16FC-92F8-75E512BEAB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7765" y="1351721"/>
            <a:ext cx="5148470" cy="36774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ED44A7-4299-50E4-F06B-DFDAC97E4E1C}"/>
              </a:ext>
            </a:extLst>
          </p:cNvPr>
          <p:cNvSpPr txBox="1"/>
          <p:nvPr userDrawn="1"/>
        </p:nvSpPr>
        <p:spPr>
          <a:xfrm>
            <a:off x="2494722" y="5317435"/>
            <a:ext cx="4283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chemeClr val="bg1"/>
                </a:solidFill>
                <a:latin typeface="Tw Cen MT" panose="020B0602020104020603" pitchFamily="34" charset="77"/>
              </a:rPr>
              <a:t>necares.org</a:t>
            </a:r>
            <a:endParaRPr lang="en-US" sz="2800" dirty="0">
              <a:solidFill>
                <a:schemeClr val="bg1"/>
              </a:solidFill>
              <a:latin typeface="Tw Cen MT" panose="020B06020201040206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15023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Logo +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0046-75B2-8B4D-9C9F-1EB4DB45FCED}" type="datetimeFigureOut">
              <a:rPr lang="en-US" smtClean="0"/>
              <a:t>1/30/23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8F12-147C-0941-915F-31079FE044E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974A36-C049-78B8-F5AE-44460B4A646C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776155"/>
            <a:ext cx="0" cy="3305685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A3B7D528-76B8-AE5F-DAD0-4B56B1F4CB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7601" y="2369672"/>
            <a:ext cx="3587749" cy="2118649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NeCARES Hub Logo">
            <a:extLst>
              <a:ext uri="{FF2B5EF4-FFF2-40B4-BE49-F238E27FC236}">
                <a16:creationId xmlns:a16="http://schemas.microsoft.com/office/drawing/2014/main" id="{7971BE9A-FCEC-AAAE-3841-06DF6FB78B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6143" y="2090529"/>
            <a:ext cx="3747714" cy="26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82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67910DA8-DF50-0306-69B4-DE75ED3FBD62}"/>
              </a:ext>
            </a:extLst>
          </p:cNvPr>
          <p:cNvSpPr/>
          <p:nvPr userDrawn="1"/>
        </p:nvSpPr>
        <p:spPr>
          <a:xfrm>
            <a:off x="0" y="1"/>
            <a:ext cx="4829722" cy="6857999"/>
          </a:xfrm>
          <a:custGeom>
            <a:avLst/>
            <a:gdLst>
              <a:gd name="connsiteX0" fmla="*/ 0 w 4829722"/>
              <a:gd name="connsiteY0" fmla="*/ 0 h 6857999"/>
              <a:gd name="connsiteX1" fmla="*/ 3549449 w 4829722"/>
              <a:gd name="connsiteY1" fmla="*/ 0 h 6857999"/>
              <a:gd name="connsiteX2" fmla="*/ 3633635 w 4829722"/>
              <a:gd name="connsiteY2" fmla="*/ 97189 h 6857999"/>
              <a:gd name="connsiteX3" fmla="*/ 4829722 w 4829722"/>
              <a:gd name="connsiteY3" fmla="*/ 3428993 h 6857999"/>
              <a:gd name="connsiteX4" fmla="*/ 3633635 w 4829722"/>
              <a:gd name="connsiteY4" fmla="*/ 6760798 h 6857999"/>
              <a:gd name="connsiteX5" fmla="*/ 3549438 w 4829722"/>
              <a:gd name="connsiteY5" fmla="*/ 6857999 h 6857999"/>
              <a:gd name="connsiteX6" fmla="*/ 0 w 4829722"/>
              <a:gd name="connsiteY6" fmla="*/ 6857999 h 6857999"/>
              <a:gd name="connsiteX7" fmla="*/ 0 w 4829722"/>
              <a:gd name="connsiteY7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29722" h="6857999">
                <a:moveTo>
                  <a:pt x="0" y="0"/>
                </a:moveTo>
                <a:lnTo>
                  <a:pt x="3549449" y="0"/>
                </a:lnTo>
                <a:lnTo>
                  <a:pt x="3633635" y="97189"/>
                </a:lnTo>
                <a:cubicBezTo>
                  <a:pt x="4380856" y="1002610"/>
                  <a:pt x="4829722" y="2163383"/>
                  <a:pt x="4829722" y="3428993"/>
                </a:cubicBezTo>
                <a:cubicBezTo>
                  <a:pt x="4829722" y="4694603"/>
                  <a:pt x="4380856" y="5855376"/>
                  <a:pt x="3633635" y="6760798"/>
                </a:cubicBezTo>
                <a:lnTo>
                  <a:pt x="3549438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0046-75B2-8B4D-9C9F-1EB4DB45FCED}" type="datetimeFigureOut">
              <a:rPr lang="en-US" smtClean="0"/>
              <a:t>1/30/23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8F12-147C-0941-915F-31079FE044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NeCARES Hub Logo">
            <a:extLst>
              <a:ext uri="{FF2B5EF4-FFF2-40B4-BE49-F238E27FC236}">
                <a16:creationId xmlns:a16="http://schemas.microsoft.com/office/drawing/2014/main" id="{9E98698A-DFFD-BD9E-DFFE-EC3624BE3A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004" y="2090526"/>
            <a:ext cx="3747714" cy="26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74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67910DA8-DF50-0306-69B4-DE75ED3FBD62}"/>
              </a:ext>
            </a:extLst>
          </p:cNvPr>
          <p:cNvSpPr/>
          <p:nvPr userDrawn="1"/>
        </p:nvSpPr>
        <p:spPr>
          <a:xfrm>
            <a:off x="0" y="1"/>
            <a:ext cx="4829722" cy="6857999"/>
          </a:xfrm>
          <a:custGeom>
            <a:avLst/>
            <a:gdLst>
              <a:gd name="connsiteX0" fmla="*/ 0 w 4829722"/>
              <a:gd name="connsiteY0" fmla="*/ 0 h 6857999"/>
              <a:gd name="connsiteX1" fmla="*/ 3549449 w 4829722"/>
              <a:gd name="connsiteY1" fmla="*/ 0 h 6857999"/>
              <a:gd name="connsiteX2" fmla="*/ 3633635 w 4829722"/>
              <a:gd name="connsiteY2" fmla="*/ 97189 h 6857999"/>
              <a:gd name="connsiteX3" fmla="*/ 4829722 w 4829722"/>
              <a:gd name="connsiteY3" fmla="*/ 3428993 h 6857999"/>
              <a:gd name="connsiteX4" fmla="*/ 3633635 w 4829722"/>
              <a:gd name="connsiteY4" fmla="*/ 6760798 h 6857999"/>
              <a:gd name="connsiteX5" fmla="*/ 3549438 w 4829722"/>
              <a:gd name="connsiteY5" fmla="*/ 6857999 h 6857999"/>
              <a:gd name="connsiteX6" fmla="*/ 0 w 4829722"/>
              <a:gd name="connsiteY6" fmla="*/ 6857999 h 6857999"/>
              <a:gd name="connsiteX7" fmla="*/ 0 w 4829722"/>
              <a:gd name="connsiteY7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29722" h="6857999">
                <a:moveTo>
                  <a:pt x="0" y="0"/>
                </a:moveTo>
                <a:lnTo>
                  <a:pt x="3549449" y="0"/>
                </a:lnTo>
                <a:lnTo>
                  <a:pt x="3633635" y="97189"/>
                </a:lnTo>
                <a:cubicBezTo>
                  <a:pt x="4380856" y="1002610"/>
                  <a:pt x="4829722" y="2163383"/>
                  <a:pt x="4829722" y="3428993"/>
                </a:cubicBezTo>
                <a:cubicBezTo>
                  <a:pt x="4829722" y="4694603"/>
                  <a:pt x="4380856" y="5855376"/>
                  <a:pt x="3633635" y="6760798"/>
                </a:cubicBezTo>
                <a:lnTo>
                  <a:pt x="3549438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0046-75B2-8B4D-9C9F-1EB4DB45FCED}" type="datetimeFigureOut">
              <a:rPr lang="en-US" smtClean="0"/>
              <a:t>1/30/23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8F12-147C-0941-915F-31079FE044E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3B7D528-76B8-AE5F-DAD0-4B56B1F4CB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09029" y="2369672"/>
            <a:ext cx="3406321" cy="2118649"/>
          </a:xfrm>
          <a:prstGeom prst="rect">
            <a:avLst/>
          </a:prstGeo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NeCARES Hub Logo">
            <a:extLst>
              <a:ext uri="{FF2B5EF4-FFF2-40B4-BE49-F238E27FC236}">
                <a16:creationId xmlns:a16="http://schemas.microsoft.com/office/drawing/2014/main" id="{9E98698A-DFFD-BD9E-DFFE-EC3624BE3A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004" y="2090526"/>
            <a:ext cx="3747714" cy="26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530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67910DA8-DF50-0306-69B4-DE75ED3FBD62}"/>
              </a:ext>
            </a:extLst>
          </p:cNvPr>
          <p:cNvSpPr/>
          <p:nvPr userDrawn="1"/>
        </p:nvSpPr>
        <p:spPr>
          <a:xfrm>
            <a:off x="0" y="1"/>
            <a:ext cx="4829722" cy="6857999"/>
          </a:xfrm>
          <a:custGeom>
            <a:avLst/>
            <a:gdLst>
              <a:gd name="connsiteX0" fmla="*/ 0 w 4829722"/>
              <a:gd name="connsiteY0" fmla="*/ 0 h 6857999"/>
              <a:gd name="connsiteX1" fmla="*/ 3549449 w 4829722"/>
              <a:gd name="connsiteY1" fmla="*/ 0 h 6857999"/>
              <a:gd name="connsiteX2" fmla="*/ 3633635 w 4829722"/>
              <a:gd name="connsiteY2" fmla="*/ 97189 h 6857999"/>
              <a:gd name="connsiteX3" fmla="*/ 4829722 w 4829722"/>
              <a:gd name="connsiteY3" fmla="*/ 3428993 h 6857999"/>
              <a:gd name="connsiteX4" fmla="*/ 3633635 w 4829722"/>
              <a:gd name="connsiteY4" fmla="*/ 6760798 h 6857999"/>
              <a:gd name="connsiteX5" fmla="*/ 3549438 w 4829722"/>
              <a:gd name="connsiteY5" fmla="*/ 6857999 h 6857999"/>
              <a:gd name="connsiteX6" fmla="*/ 0 w 4829722"/>
              <a:gd name="connsiteY6" fmla="*/ 6857999 h 6857999"/>
              <a:gd name="connsiteX7" fmla="*/ 0 w 4829722"/>
              <a:gd name="connsiteY7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29722" h="6857999">
                <a:moveTo>
                  <a:pt x="0" y="0"/>
                </a:moveTo>
                <a:lnTo>
                  <a:pt x="3549449" y="0"/>
                </a:lnTo>
                <a:lnTo>
                  <a:pt x="3633635" y="97189"/>
                </a:lnTo>
                <a:cubicBezTo>
                  <a:pt x="4380856" y="1002610"/>
                  <a:pt x="4829722" y="2163383"/>
                  <a:pt x="4829722" y="3428993"/>
                </a:cubicBezTo>
                <a:cubicBezTo>
                  <a:pt x="4829722" y="4694603"/>
                  <a:pt x="4380856" y="5855376"/>
                  <a:pt x="3633635" y="6760798"/>
                </a:cubicBezTo>
                <a:lnTo>
                  <a:pt x="3549438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0046-75B2-8B4D-9C9F-1EB4DB45FCED}" type="datetimeFigureOut">
              <a:rPr lang="en-US" smtClean="0"/>
              <a:t>1/30/23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8F12-147C-0941-915F-31079FE044E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NeCARES Hub Logo">
            <a:extLst>
              <a:ext uri="{FF2B5EF4-FFF2-40B4-BE49-F238E27FC236}">
                <a16:creationId xmlns:a16="http://schemas.microsoft.com/office/drawing/2014/main" id="{5D023E83-18A6-461B-11D6-1760353063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003" y="2090526"/>
            <a:ext cx="3747715" cy="26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67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67910DA8-DF50-0306-69B4-DE75ED3FBD62}"/>
              </a:ext>
            </a:extLst>
          </p:cNvPr>
          <p:cNvSpPr/>
          <p:nvPr userDrawn="1"/>
        </p:nvSpPr>
        <p:spPr>
          <a:xfrm>
            <a:off x="0" y="1"/>
            <a:ext cx="4829722" cy="6857999"/>
          </a:xfrm>
          <a:custGeom>
            <a:avLst/>
            <a:gdLst>
              <a:gd name="connsiteX0" fmla="*/ 0 w 4829722"/>
              <a:gd name="connsiteY0" fmla="*/ 0 h 6857999"/>
              <a:gd name="connsiteX1" fmla="*/ 3549449 w 4829722"/>
              <a:gd name="connsiteY1" fmla="*/ 0 h 6857999"/>
              <a:gd name="connsiteX2" fmla="*/ 3633635 w 4829722"/>
              <a:gd name="connsiteY2" fmla="*/ 97189 h 6857999"/>
              <a:gd name="connsiteX3" fmla="*/ 4829722 w 4829722"/>
              <a:gd name="connsiteY3" fmla="*/ 3428993 h 6857999"/>
              <a:gd name="connsiteX4" fmla="*/ 3633635 w 4829722"/>
              <a:gd name="connsiteY4" fmla="*/ 6760798 h 6857999"/>
              <a:gd name="connsiteX5" fmla="*/ 3549438 w 4829722"/>
              <a:gd name="connsiteY5" fmla="*/ 6857999 h 6857999"/>
              <a:gd name="connsiteX6" fmla="*/ 0 w 4829722"/>
              <a:gd name="connsiteY6" fmla="*/ 6857999 h 6857999"/>
              <a:gd name="connsiteX7" fmla="*/ 0 w 4829722"/>
              <a:gd name="connsiteY7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29722" h="6857999">
                <a:moveTo>
                  <a:pt x="0" y="0"/>
                </a:moveTo>
                <a:lnTo>
                  <a:pt x="3549449" y="0"/>
                </a:lnTo>
                <a:lnTo>
                  <a:pt x="3633635" y="97189"/>
                </a:lnTo>
                <a:cubicBezTo>
                  <a:pt x="4380856" y="1002610"/>
                  <a:pt x="4829722" y="2163383"/>
                  <a:pt x="4829722" y="3428993"/>
                </a:cubicBezTo>
                <a:cubicBezTo>
                  <a:pt x="4829722" y="4694603"/>
                  <a:pt x="4380856" y="5855376"/>
                  <a:pt x="3633635" y="6760798"/>
                </a:cubicBezTo>
                <a:lnTo>
                  <a:pt x="3549438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0046-75B2-8B4D-9C9F-1EB4DB45FCED}" type="datetimeFigureOut">
              <a:rPr lang="en-US" smtClean="0"/>
              <a:t>1/30/23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8F12-147C-0941-915F-31079FE044E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3B7D528-76B8-AE5F-DAD0-4B56B1F4CB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09029" y="2369672"/>
            <a:ext cx="3406321" cy="2118649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NeCARES Hub Logo">
            <a:extLst>
              <a:ext uri="{FF2B5EF4-FFF2-40B4-BE49-F238E27FC236}">
                <a16:creationId xmlns:a16="http://schemas.microsoft.com/office/drawing/2014/main" id="{5D023E83-18A6-461B-11D6-1760353063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003" y="2090526"/>
            <a:ext cx="3747715" cy="26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75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0046-75B2-8B4D-9C9F-1EB4DB45FCED}" type="datetimeFigureOut">
              <a:rPr lang="en-US" smtClean="0"/>
              <a:t>1/30/23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8F12-147C-0941-915F-31079FE044E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491BABCE-C244-9006-6582-8F8F31A305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36169" y="-118769"/>
            <a:ext cx="7994914" cy="729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611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0E0046-75B2-8B4D-9C9F-1EB4DB45FCED}" type="datetimeFigureOut">
              <a:rPr lang="en-US" smtClean="0"/>
              <a:pPr/>
              <a:t>1/30/23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4F8F12-147C-0941-915F-31079FE044E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A8D2DA-F2C8-A6FC-8ABC-48AE20AEEBF4}"/>
              </a:ext>
            </a:extLst>
          </p:cNvPr>
          <p:cNvCxnSpPr>
            <a:cxnSpLocks/>
          </p:cNvCxnSpPr>
          <p:nvPr userDrawn="1"/>
        </p:nvCxnSpPr>
        <p:spPr>
          <a:xfrm>
            <a:off x="-64851" y="6165610"/>
            <a:ext cx="776733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72BD3999-4470-79E6-B249-9874074993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68357" y="1122363"/>
            <a:ext cx="6334124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STYLE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1C3EC7B-C311-2B20-B570-369A03076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8357" y="3602038"/>
            <a:ext cx="6334124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pic>
        <p:nvPicPr>
          <p:cNvPr id="11" name="Picture 10" descr="A picture containing scissors, projector, light&#10;&#10;Description automatically generated">
            <a:extLst>
              <a:ext uri="{FF2B5EF4-FFF2-40B4-BE49-F238E27FC236}">
                <a16:creationId xmlns:a16="http://schemas.microsoft.com/office/drawing/2014/main" id="{BF1878F6-F95E-22F9-0EA6-8348F2F273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7366" y="5691201"/>
            <a:ext cx="1046266" cy="96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295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0E0046-75B2-8B4D-9C9F-1EB4DB45FCED}" type="datetimeFigureOut">
              <a:rPr lang="en-US" smtClean="0"/>
              <a:pPr/>
              <a:t>1/30/23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4F8F12-147C-0941-915F-31079FE044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2BD3999-4470-79E6-B249-9874074993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68357" y="1122363"/>
            <a:ext cx="6334124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STYLE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1C3EC7B-C311-2B20-B570-369A03076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8357" y="3602038"/>
            <a:ext cx="6334124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B53B9D4-426F-BFF3-9810-F68FB85B4D78}"/>
              </a:ext>
            </a:extLst>
          </p:cNvPr>
          <p:cNvCxnSpPr>
            <a:cxnSpLocks/>
          </p:cNvCxnSpPr>
          <p:nvPr userDrawn="1"/>
        </p:nvCxnSpPr>
        <p:spPr>
          <a:xfrm>
            <a:off x="-64851" y="6165610"/>
            <a:ext cx="776733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scissors, projector, light&#10;&#10;Description automatically generated">
            <a:extLst>
              <a:ext uri="{FF2B5EF4-FFF2-40B4-BE49-F238E27FC236}">
                <a16:creationId xmlns:a16="http://schemas.microsoft.com/office/drawing/2014/main" id="{AFB58BC5-B3B3-7684-20D1-DC9A67550C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7366" y="5691201"/>
            <a:ext cx="1046266" cy="96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72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994354" cy="1325563"/>
          </a:xfrm>
        </p:spPr>
        <p:txBody>
          <a:bodyPr/>
          <a:lstStyle/>
          <a:p>
            <a:r>
              <a:rPr lang="en-US" dirty="0"/>
              <a:t>CLICK TO EDIT STYLE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7994355" cy="36607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0046-75B2-8B4D-9C9F-1EB4DB45FCED}" type="datetimeFigureOut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8F12-147C-0941-915F-31079FE044E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3B8F1B68-9620-668F-31BC-E30C0063F3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7365" y="5753834"/>
            <a:ext cx="1046267" cy="95404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DCA71A-1D1B-5EB1-28E9-C5DBBA1725AF}"/>
              </a:ext>
            </a:extLst>
          </p:cNvPr>
          <p:cNvCxnSpPr>
            <a:cxnSpLocks/>
          </p:cNvCxnSpPr>
          <p:nvPr userDrawn="1"/>
        </p:nvCxnSpPr>
        <p:spPr>
          <a:xfrm>
            <a:off x="-64851" y="6228243"/>
            <a:ext cx="776733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4128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0E0046-75B2-8B4D-9C9F-1EB4DB45FCED}" type="datetimeFigureOut">
              <a:rPr lang="en-US" smtClean="0"/>
              <a:pPr/>
              <a:t>1/30/23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4F8F12-147C-0941-915F-31079FE044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2BD3999-4470-79E6-B249-9874074993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68357" y="1122363"/>
            <a:ext cx="6334124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STYLE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1C3EC7B-C311-2B20-B570-369A03076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8357" y="3602038"/>
            <a:ext cx="6334124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7103AB5-7B04-A799-7210-3E27C9C731C4}"/>
              </a:ext>
            </a:extLst>
          </p:cNvPr>
          <p:cNvCxnSpPr>
            <a:cxnSpLocks/>
          </p:cNvCxnSpPr>
          <p:nvPr userDrawn="1"/>
        </p:nvCxnSpPr>
        <p:spPr>
          <a:xfrm>
            <a:off x="-64851" y="6165610"/>
            <a:ext cx="776733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scissors, projector, light&#10;&#10;Description automatically generated">
            <a:extLst>
              <a:ext uri="{FF2B5EF4-FFF2-40B4-BE49-F238E27FC236}">
                <a16:creationId xmlns:a16="http://schemas.microsoft.com/office/drawing/2014/main" id="{87766A6D-EBAC-D813-AA41-1898D1D5FA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7366" y="5691201"/>
            <a:ext cx="1046266" cy="96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8145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0E0046-75B2-8B4D-9C9F-1EB4DB45FCED}" type="datetimeFigureOut">
              <a:rPr lang="en-US" smtClean="0"/>
              <a:pPr/>
              <a:t>1/30/23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4F8F12-147C-0941-915F-31079FE044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2BD3999-4470-79E6-B249-9874074993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68357" y="1122363"/>
            <a:ext cx="6334124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STYLE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1C3EC7B-C311-2B20-B570-369A03076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8357" y="3602038"/>
            <a:ext cx="6334124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519856A-617D-4797-FF40-8EE621758A8B}"/>
              </a:ext>
            </a:extLst>
          </p:cNvPr>
          <p:cNvCxnSpPr>
            <a:cxnSpLocks/>
          </p:cNvCxnSpPr>
          <p:nvPr userDrawn="1"/>
        </p:nvCxnSpPr>
        <p:spPr>
          <a:xfrm>
            <a:off x="-64851" y="6165610"/>
            <a:ext cx="776733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scissors, projector, light&#10;&#10;Description automatically generated">
            <a:extLst>
              <a:ext uri="{FF2B5EF4-FFF2-40B4-BE49-F238E27FC236}">
                <a16:creationId xmlns:a16="http://schemas.microsoft.com/office/drawing/2014/main" id="{0CA1B2F2-7492-CA96-B4EC-7F85416238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7366" y="5691201"/>
            <a:ext cx="1046266" cy="96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536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0046-75B2-8B4D-9C9F-1EB4DB45FCED}" type="datetimeFigureOut">
              <a:rPr lang="en-US" smtClean="0"/>
              <a:t>1/30/23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8F12-147C-0941-915F-31079FE04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00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imeline&#10;&#10;Description automatically generated">
            <a:extLst>
              <a:ext uri="{FF2B5EF4-FFF2-40B4-BE49-F238E27FC236}">
                <a16:creationId xmlns:a16="http://schemas.microsoft.com/office/drawing/2014/main" id="{0B23663B-8C7B-2BE1-C367-224CAABD50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029440" y="-194553"/>
            <a:ext cx="7316179" cy="7316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47217" y="999460"/>
            <a:ext cx="7114010" cy="691229"/>
          </a:xfrm>
        </p:spPr>
        <p:txBody>
          <a:bodyPr anchor="t"/>
          <a:lstStyle/>
          <a:p>
            <a:r>
              <a:rPr lang="en-US" dirty="0"/>
              <a:t>CLICK TO EDIT STYLE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7216" y="1825625"/>
            <a:ext cx="7114011" cy="37989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0046-75B2-8B4D-9C9F-1EB4DB45FCED}" type="datetimeFigureOut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8F12-147C-0941-915F-31079FE044E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3AC0E6BB-CDCB-F301-6322-0D966FB07A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7365" y="5753834"/>
            <a:ext cx="1046267" cy="95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53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606E74D7-8206-CF40-B28E-60212FB75F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029439" y="-194553"/>
            <a:ext cx="7316178" cy="73161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7216" y="1825625"/>
            <a:ext cx="7114011" cy="3820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0046-75B2-8B4D-9C9F-1EB4DB45FCED}" type="datetimeFigureOut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8F12-147C-0941-915F-31079FE044E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3C2E3157-7860-1837-69E6-A4214501D5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7365" y="5753834"/>
            <a:ext cx="1046267" cy="95404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4F316DC-1FD7-3891-F86D-E4B3E0FB7E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47217" y="999460"/>
            <a:ext cx="7114010" cy="691229"/>
          </a:xfrm>
        </p:spPr>
        <p:txBody>
          <a:bodyPr anchor="t"/>
          <a:lstStyle/>
          <a:p>
            <a:r>
              <a:rPr lang="en-US" dirty="0"/>
              <a:t>CLICK TO EDIT STYLE TITLE</a:t>
            </a:r>
          </a:p>
        </p:txBody>
      </p:sp>
    </p:spTree>
    <p:extLst>
      <p:ext uri="{BB962C8B-B14F-4D97-AF65-F5344CB8AC3E}">
        <p14:creationId xmlns:p14="http://schemas.microsoft.com/office/powerpoint/2010/main" val="2784264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A6AAF202-EC53-1D6C-5A37-843F91AD8E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029438" y="-194553"/>
            <a:ext cx="7316177" cy="731617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7216" y="1825625"/>
            <a:ext cx="7114011" cy="3830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0046-75B2-8B4D-9C9F-1EB4DB45FCED}" type="datetimeFigureOut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8F12-147C-0941-915F-31079FE044E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D68742A7-8094-A7DF-9C8F-7B332367DB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7365" y="5753834"/>
            <a:ext cx="1046267" cy="95404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4690B0E-367B-E459-EADF-F81238A927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47217" y="999460"/>
            <a:ext cx="7114010" cy="691229"/>
          </a:xfrm>
        </p:spPr>
        <p:txBody>
          <a:bodyPr anchor="t"/>
          <a:lstStyle/>
          <a:p>
            <a:r>
              <a:rPr lang="en-US" dirty="0"/>
              <a:t>CLICK TO EDIT STYLE TITLE</a:t>
            </a:r>
          </a:p>
        </p:txBody>
      </p:sp>
    </p:spTree>
    <p:extLst>
      <p:ext uri="{BB962C8B-B14F-4D97-AF65-F5344CB8AC3E}">
        <p14:creationId xmlns:p14="http://schemas.microsoft.com/office/powerpoint/2010/main" val="304161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DBBE29D-6721-CE84-62A0-C13CC42E2A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029439" y="-194554"/>
            <a:ext cx="7316177" cy="731617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7216" y="1825625"/>
            <a:ext cx="7124643" cy="3830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0046-75B2-8B4D-9C9F-1EB4DB45FCED}" type="datetimeFigureOut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8F12-147C-0941-915F-31079FE044E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81451E34-DBE5-0484-0254-6C943647AA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7365" y="5753834"/>
            <a:ext cx="1046267" cy="95404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CDBDD4A-089E-DDEC-591E-E390E7931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47217" y="999460"/>
            <a:ext cx="7114010" cy="691229"/>
          </a:xfrm>
        </p:spPr>
        <p:txBody>
          <a:bodyPr anchor="t"/>
          <a:lstStyle/>
          <a:p>
            <a:r>
              <a:rPr lang="en-US" dirty="0"/>
              <a:t>CLICK TO EDIT STYLE TITLE</a:t>
            </a:r>
          </a:p>
        </p:txBody>
      </p:sp>
    </p:spTree>
    <p:extLst>
      <p:ext uri="{BB962C8B-B14F-4D97-AF65-F5344CB8AC3E}">
        <p14:creationId xmlns:p14="http://schemas.microsoft.com/office/powerpoint/2010/main" val="343523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1" y="365126"/>
            <a:ext cx="3571494" cy="1325563"/>
          </a:xfrm>
        </p:spPr>
        <p:txBody>
          <a:bodyPr/>
          <a:lstStyle/>
          <a:p>
            <a:r>
              <a:rPr lang="en-US" dirty="0"/>
              <a:t>CLICK TO EDIT STYLE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0046-75B2-8B4D-9C9F-1EB4DB45FCED}" type="datetimeFigureOut">
              <a:rPr lang="en-US" smtClean="0"/>
              <a:t>1/30/23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8F12-147C-0941-915F-31079FE044E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D3899C-F371-FF10-E150-58B637544C15}"/>
              </a:ext>
            </a:extLst>
          </p:cNvPr>
          <p:cNvSpPr/>
          <p:nvPr userDrawn="1"/>
        </p:nvSpPr>
        <p:spPr>
          <a:xfrm>
            <a:off x="4571999" y="-321470"/>
            <a:ext cx="4986338" cy="7479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scissors, projector, light&#10;&#10;Description automatically generated">
            <a:extLst>
              <a:ext uri="{FF2B5EF4-FFF2-40B4-BE49-F238E27FC236}">
                <a16:creationId xmlns:a16="http://schemas.microsoft.com/office/drawing/2014/main" id="{186FB220-009B-909F-D593-0FBE34E7D5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7366" y="5724017"/>
            <a:ext cx="1046266" cy="965784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D0814D9-62C9-7C91-282E-832426FE666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50" y="1871663"/>
            <a:ext cx="3571875" cy="4124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749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0046-75B2-8B4D-9C9F-1EB4DB45FCED}" type="datetimeFigureOut">
              <a:rPr lang="en-US" smtClean="0"/>
              <a:t>1/30/23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8F12-147C-0941-915F-31079FE044E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B41EC5-BE47-9770-5E4C-6D261BBD3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365760"/>
            <a:ext cx="2815589" cy="16459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5819E88-65FD-053B-2101-11053E7E5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1776" y="629756"/>
            <a:ext cx="5240717" cy="51324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3FFE2DB-0294-360C-75F1-DABB6F639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651" y="2115317"/>
            <a:ext cx="2815589" cy="364687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E9D0D2C7-70EB-4160-9BCC-966876459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7365" y="5753834"/>
            <a:ext cx="1046267" cy="95404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7622CAB-87F5-07B1-5981-EB8E06B044C4}"/>
              </a:ext>
            </a:extLst>
          </p:cNvPr>
          <p:cNvCxnSpPr>
            <a:cxnSpLocks/>
          </p:cNvCxnSpPr>
          <p:nvPr userDrawn="1"/>
        </p:nvCxnSpPr>
        <p:spPr>
          <a:xfrm>
            <a:off x="-64851" y="6228243"/>
            <a:ext cx="776733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74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STYLE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fld id="{950E0046-75B2-8B4D-9C9F-1EB4DB45FCED}" type="datetimeFigureOut">
              <a:rPr lang="en-US" smtClean="0"/>
              <a:pPr/>
              <a:t>1/30/23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fld id="{354F8F12-147C-0941-915F-31079FE04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8" r:id="rId4"/>
    <p:sldLayoutId id="2147483669" r:id="rId5"/>
    <p:sldLayoutId id="2147483670" r:id="rId6"/>
    <p:sldLayoutId id="2147483671" r:id="rId7"/>
    <p:sldLayoutId id="2147483684" r:id="rId8"/>
    <p:sldLayoutId id="2147483676" r:id="rId9"/>
    <p:sldLayoutId id="2147483664" r:id="rId10"/>
    <p:sldLayoutId id="2147483665" r:id="rId11"/>
    <p:sldLayoutId id="2147483677" r:id="rId12"/>
    <p:sldLayoutId id="2147483678" r:id="rId13"/>
    <p:sldLayoutId id="2147483666" r:id="rId14"/>
    <p:sldLayoutId id="2147483680" r:id="rId15"/>
    <p:sldLayoutId id="2147483679" r:id="rId16"/>
    <p:sldLayoutId id="214748368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strike="noStrike" kern="1200">
          <a:solidFill>
            <a:schemeClr val="accent1"/>
          </a:solidFill>
          <a:effectLst/>
          <a:latin typeface="Tw Cen MT" panose="020B06020201040206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entury" panose="020406040505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entury" panose="020406040505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entury" panose="020406040505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" panose="020406040505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" panose="020406040505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fld id="{950E0046-75B2-8B4D-9C9F-1EB4DB45FCED}" type="datetimeFigureOut">
              <a:rPr lang="en-US" smtClean="0"/>
              <a:pPr/>
              <a:t>1/30/23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fld id="{354F8F12-147C-0941-915F-31079FE04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6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703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68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strike="noStrike" kern="1200">
          <a:solidFill>
            <a:schemeClr val="accent1"/>
          </a:solidFill>
          <a:effectLst/>
          <a:latin typeface="Tw Cen MT" panose="020B06020201040206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entury" panose="020406040505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entury" panose="020406040505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entury" panose="020406040505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" panose="020406040505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" panose="020406040505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520BF-5681-7ED7-E53C-86C9807C4B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50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FFA72-B4E9-E7F8-25FC-596AA96517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GRAPH EXAMPLES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83A8C50-2FF8-D316-5708-08B18BE58D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*Use theme colors for all graphs.</a:t>
            </a:r>
          </a:p>
        </p:txBody>
      </p:sp>
    </p:spTree>
    <p:extLst>
      <p:ext uri="{BB962C8B-B14F-4D97-AF65-F5344CB8AC3E}">
        <p14:creationId xmlns:p14="http://schemas.microsoft.com/office/powerpoint/2010/main" val="429209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418E4-6CEB-F270-3C9A-7C95299A0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F6E139-BA32-306B-A434-48034D93BDC9}"/>
              </a:ext>
            </a:extLst>
          </p:cNvPr>
          <p:cNvSpPr/>
          <p:nvPr/>
        </p:nvSpPr>
        <p:spPr>
          <a:xfrm>
            <a:off x="4572000" y="0"/>
            <a:ext cx="4572000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id="{BDFB308B-2ED7-E835-E1B8-5DD10A58E3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6036852"/>
              </p:ext>
            </p:extLst>
          </p:nvPr>
        </p:nvGraphicFramePr>
        <p:xfrm>
          <a:off x="173984" y="2319233"/>
          <a:ext cx="4291200" cy="3858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ACBE40A6-B678-2307-EA2E-7B9DEB46DE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2283095"/>
              </p:ext>
            </p:extLst>
          </p:nvPr>
        </p:nvGraphicFramePr>
        <p:xfrm>
          <a:off x="4837039" y="2430883"/>
          <a:ext cx="4167038" cy="3747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0794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DBE1D-3241-6F7C-9B33-047B7F158330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424814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strike="noStrike" kern="1200">
                <a:solidFill>
                  <a:schemeClr val="accent1"/>
                </a:solidFill>
                <a:effectLst/>
                <a:latin typeface="Tw Cen MT" panose="020B0602020104020603" pitchFamily="34" charset="77"/>
                <a:ea typeface="+mj-ea"/>
                <a:cs typeface="+mj-cs"/>
              </a:defRPr>
            </a:lvl1pPr>
          </a:lstStyle>
          <a:p>
            <a:r>
              <a:rPr lang="en-US" dirty="0"/>
              <a:t>GRAPHS (CONT.)</a:t>
            </a:r>
          </a:p>
        </p:txBody>
      </p:sp>
      <p:graphicFrame>
        <p:nvGraphicFramePr>
          <p:cNvPr id="3" name="Content Placeholder 1">
            <a:extLst>
              <a:ext uri="{FF2B5EF4-FFF2-40B4-BE49-F238E27FC236}">
                <a16:creationId xmlns:a16="http://schemas.microsoft.com/office/drawing/2014/main" id="{E3A4A501-B611-B3AB-B15C-35395542ED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9332847"/>
              </p:ext>
            </p:extLst>
          </p:nvPr>
        </p:nvGraphicFramePr>
        <p:xfrm>
          <a:off x="463852" y="2161041"/>
          <a:ext cx="3925454" cy="3296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id="{C89B54FF-D9AA-50E0-74C0-4BBCE3B9E9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9376236"/>
              </p:ext>
            </p:extLst>
          </p:nvPr>
        </p:nvGraphicFramePr>
        <p:xfrm>
          <a:off x="4754693" y="2161041"/>
          <a:ext cx="3925455" cy="3529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797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9B879-4813-A7AA-89B2-4C723820DF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PHOTOGRAPHY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F6F63F-4B6C-CF79-A2F6-00F3FCB80C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*Use provided images when photography of current participants is not available.</a:t>
            </a:r>
          </a:p>
        </p:txBody>
      </p:sp>
    </p:spTree>
    <p:extLst>
      <p:ext uri="{BB962C8B-B14F-4D97-AF65-F5344CB8AC3E}">
        <p14:creationId xmlns:p14="http://schemas.microsoft.com/office/powerpoint/2010/main" val="1478729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6">
            <a:extLst>
              <a:ext uri="{FF2B5EF4-FFF2-40B4-BE49-F238E27FC236}">
                <a16:creationId xmlns:a16="http://schemas.microsoft.com/office/drawing/2014/main" id="{9A72E43A-2FC3-43A9-8E8E-0BF749E66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people working in a garden&#10;&#10;Description automatically generated with medium confidence">
            <a:extLst>
              <a:ext uri="{FF2B5EF4-FFF2-40B4-BE49-F238E27FC236}">
                <a16:creationId xmlns:a16="http://schemas.microsoft.com/office/drawing/2014/main" id="{6E81C4B2-9F20-EFD3-3CD9-DC0C994733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68" r="21601" b="2"/>
          <a:stretch/>
        </p:blipFill>
        <p:spPr>
          <a:xfrm>
            <a:off x="20" y="10"/>
            <a:ext cx="3002259" cy="3388883"/>
          </a:xfrm>
          <a:prstGeom prst="rect">
            <a:avLst/>
          </a:prstGeom>
        </p:spPr>
      </p:pic>
      <p:pic>
        <p:nvPicPr>
          <p:cNvPr id="12" name="Picture 11" descr="A close-up of hands shaking&#10;&#10;Description automatically generated with low confidence">
            <a:extLst>
              <a:ext uri="{FF2B5EF4-FFF2-40B4-BE49-F238E27FC236}">
                <a16:creationId xmlns:a16="http://schemas.microsoft.com/office/drawing/2014/main" id="{17A56B1A-05ED-5DCE-D16D-99F776B77C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74" r="28389" b="-4"/>
          <a:stretch/>
        </p:blipFill>
        <p:spPr>
          <a:xfrm>
            <a:off x="20" y="3469102"/>
            <a:ext cx="3002259" cy="3388893"/>
          </a:xfrm>
          <a:prstGeom prst="rect">
            <a:avLst/>
          </a:prstGeom>
        </p:spPr>
      </p:pic>
      <p:pic>
        <p:nvPicPr>
          <p:cNvPr id="5" name="Picture 4" descr="A close-up of people shaking hands&#10;&#10;Description automatically generated with medium confidence">
            <a:extLst>
              <a:ext uri="{FF2B5EF4-FFF2-40B4-BE49-F238E27FC236}">
                <a16:creationId xmlns:a16="http://schemas.microsoft.com/office/drawing/2014/main" id="{4D85D17D-63C8-9990-057E-BE01CBE201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953" r="30354"/>
          <a:stretch/>
        </p:blipFill>
        <p:spPr>
          <a:xfrm>
            <a:off x="3070859" y="10"/>
            <a:ext cx="3010535" cy="6857990"/>
          </a:xfrm>
          <a:prstGeom prst="rect">
            <a:avLst/>
          </a:prstGeom>
        </p:spPr>
      </p:pic>
      <p:pic>
        <p:nvPicPr>
          <p:cNvPr id="9" name="Picture 8" descr="A large open field&#10;&#10;Description automatically generated with low confidence">
            <a:extLst>
              <a:ext uri="{FF2B5EF4-FFF2-40B4-BE49-F238E27FC236}">
                <a16:creationId xmlns:a16="http://schemas.microsoft.com/office/drawing/2014/main" id="{935F88C4-8BFE-A578-F678-677D1EBC45A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496" r="18589" b="2"/>
          <a:stretch/>
        </p:blipFill>
        <p:spPr>
          <a:xfrm>
            <a:off x="6141720" y="10"/>
            <a:ext cx="3002279" cy="3383270"/>
          </a:xfrm>
          <a:prstGeom prst="rect">
            <a:avLst/>
          </a:prstGeom>
        </p:spPr>
      </p:pic>
      <p:pic>
        <p:nvPicPr>
          <p:cNvPr id="7" name="Picture 6" descr="A picture containing person, outdoor, ground, child&#10;&#10;Description automatically generated">
            <a:extLst>
              <a:ext uri="{FF2B5EF4-FFF2-40B4-BE49-F238E27FC236}">
                <a16:creationId xmlns:a16="http://schemas.microsoft.com/office/drawing/2014/main" id="{A251DF4B-33A6-19E3-2366-996D6E32698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034" r="24271" b="2"/>
          <a:stretch/>
        </p:blipFill>
        <p:spPr>
          <a:xfrm>
            <a:off x="6149974" y="3469102"/>
            <a:ext cx="2994026" cy="33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41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4203F-FE2F-ECE8-6AF3-37A6F82ABE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ASSETS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854E34-DD52-0C5C-30BD-14AE64DC4F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*Use logos provided. Do not re-upload.</a:t>
            </a:r>
          </a:p>
        </p:txBody>
      </p:sp>
    </p:spTree>
    <p:extLst>
      <p:ext uri="{BB962C8B-B14F-4D97-AF65-F5344CB8AC3E}">
        <p14:creationId xmlns:p14="http://schemas.microsoft.com/office/powerpoint/2010/main" val="975710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418E4-6CEB-F270-3C9A-7C95299A0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LOGOS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F6E139-BA32-306B-A434-48034D93BDC9}"/>
              </a:ext>
            </a:extLst>
          </p:cNvPr>
          <p:cNvSpPr/>
          <p:nvPr/>
        </p:nvSpPr>
        <p:spPr>
          <a:xfrm>
            <a:off x="4572000" y="0"/>
            <a:ext cx="4572000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NeCARES Hub Logo">
            <a:extLst>
              <a:ext uri="{FF2B5EF4-FFF2-40B4-BE49-F238E27FC236}">
                <a16:creationId xmlns:a16="http://schemas.microsoft.com/office/drawing/2014/main" id="{C8695AE5-6F1B-3D0A-B122-ED8EDB440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16" y="1814118"/>
            <a:ext cx="3094848" cy="2210606"/>
          </a:xfrm>
          <a:prstGeom prst="rect">
            <a:avLst/>
          </a:prstGeom>
        </p:spPr>
      </p:pic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EC5532F6-F98F-5B3B-76D9-46EE78453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191" y="4562218"/>
            <a:ext cx="1845587" cy="1682904"/>
          </a:xfrm>
          <a:prstGeom prst="rect">
            <a:avLst/>
          </a:prstGeom>
        </p:spPr>
      </p:pic>
      <p:pic>
        <p:nvPicPr>
          <p:cNvPr id="16" name="Picture 15" descr="NeCARES Hub Logo">
            <a:extLst>
              <a:ext uri="{FF2B5EF4-FFF2-40B4-BE49-F238E27FC236}">
                <a16:creationId xmlns:a16="http://schemas.microsoft.com/office/drawing/2014/main" id="{8F5DF855-E694-93A9-E9B9-3072783517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891" y="1896907"/>
            <a:ext cx="3097693" cy="2212638"/>
          </a:xfrm>
          <a:prstGeom prst="rect">
            <a:avLst/>
          </a:prstGeom>
        </p:spPr>
      </p:pic>
      <p:pic>
        <p:nvPicPr>
          <p:cNvPr id="17" name="Picture 16" descr="Shape&#10;&#10;Description automatically generated">
            <a:extLst>
              <a:ext uri="{FF2B5EF4-FFF2-40B4-BE49-F238E27FC236}">
                <a16:creationId xmlns:a16="http://schemas.microsoft.com/office/drawing/2014/main" id="{A6B8B1AA-8276-5969-0853-0E77317721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026" y="4562218"/>
            <a:ext cx="1838858" cy="169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62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418E4-6CEB-F270-3C9A-7C95299A0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3806715" cy="1325563"/>
          </a:xfrm>
        </p:spPr>
        <p:txBody>
          <a:bodyPr>
            <a:normAutofit/>
          </a:bodyPr>
          <a:lstStyle/>
          <a:p>
            <a:r>
              <a:rPr lang="en-US" sz="3800" dirty="0"/>
              <a:t>COLLABORATORS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F6E139-BA32-306B-A434-48034D93BDC9}"/>
              </a:ext>
            </a:extLst>
          </p:cNvPr>
          <p:cNvSpPr/>
          <p:nvPr/>
        </p:nvSpPr>
        <p:spPr>
          <a:xfrm>
            <a:off x="4572000" y="0"/>
            <a:ext cx="4572000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BB6EEAE-752D-190F-0DD7-1CE9A71D4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220" y="4553643"/>
            <a:ext cx="1185701" cy="1105684"/>
          </a:xfrm>
          <a:prstGeom prst="rect">
            <a:avLst/>
          </a:prstGeom>
        </p:spPr>
      </p:pic>
      <p:pic>
        <p:nvPicPr>
          <p:cNvPr id="8" name="Picture 7" descr="Text, logo&#10;&#10;Description automatically generated">
            <a:extLst>
              <a:ext uri="{FF2B5EF4-FFF2-40B4-BE49-F238E27FC236}">
                <a16:creationId xmlns:a16="http://schemas.microsoft.com/office/drawing/2014/main" id="{151A05F4-D355-104A-F703-7254EC9C5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918" y="1850316"/>
            <a:ext cx="2907803" cy="1876667"/>
          </a:xfrm>
          <a:prstGeom prst="rect">
            <a:avLst/>
          </a:prstGeom>
        </p:spPr>
      </p:pic>
      <p:pic>
        <p:nvPicPr>
          <p:cNvPr id="12" name="Picture 11" descr="A picture containing text, clipart, sign&#10;&#10;Description automatically generated">
            <a:extLst>
              <a:ext uri="{FF2B5EF4-FFF2-40B4-BE49-F238E27FC236}">
                <a16:creationId xmlns:a16="http://schemas.microsoft.com/office/drawing/2014/main" id="{1B3BEAC5-D1CE-2DBF-C09D-B55B340B9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321" y="4439067"/>
            <a:ext cx="1188149" cy="1334834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3ECD14CE-10CC-EEE3-E84E-B2838CD077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5789" y="1850316"/>
            <a:ext cx="2907803" cy="187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68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3217E-17EC-981D-3C2B-CC2FCF9AB5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540FF8-CF34-FD7A-D09F-69F6A9E950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40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9C3F0-7D31-DAE5-3417-5FF345001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66DBD-D2F9-4F8E-E5B5-6A4198CFF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30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2BD64-728F-E5C3-519A-3CD7E810A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0C8AA-9146-938A-FAC9-45196FFEC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11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B8C98-8A46-31BA-CFF6-8BD947EE0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217" y="999460"/>
            <a:ext cx="7124642" cy="691229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1C623-5D33-377E-7C4F-BDCE430D6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83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9F0D1-FAD3-25E2-4955-25BAF8CF4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B3D8D7-7BAA-A2F1-0E72-CF8BD3DE11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52C3A-24ED-BEF2-36FF-87DB4709F9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D54987-EFDF-BE84-9723-E68653F6E1E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61DDAD-51F7-DE62-6426-B9673B7FFEF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05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DDCD8-895A-EAB5-232D-C926CB420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90441-B96C-73A1-A167-E4D9D97F2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3F1BA3C-2686-E120-0A56-3A9C3C7D26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796144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45283-FE68-C098-23CC-A8CEF6BED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4729B3-C692-BBD5-1340-44D35E8A04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112F46-ED9A-87B4-7C8C-F54DB8E80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2C6F8E0-4B65-6B79-C303-F3D2BC9D73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DBE3C57-C821-F767-7304-7BFDA6A8FD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E76482-D952-4D3A-6D06-E71CAF26BDD4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20B2B6-8666-BFBF-B3D2-6BC6ACF93571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87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2062931"/>
      </p:ext>
    </p:extLst>
  </p:cSld>
  <p:clrMapOvr>
    <a:masterClrMapping/>
  </p:clrMapOvr>
</p:sld>
</file>

<file path=ppt/theme/theme1.xml><?xml version="1.0" encoding="utf-8"?>
<a:theme xmlns:a="http://schemas.openxmlformats.org/drawingml/2006/main" name="NE CARES Content Slides">
  <a:themeElements>
    <a:clrScheme name="NECares Hub">
      <a:dk1>
        <a:srgbClr val="000000"/>
      </a:dk1>
      <a:lt1>
        <a:srgbClr val="FFFFFF"/>
      </a:lt1>
      <a:dk2>
        <a:srgbClr val="57546E"/>
      </a:dk2>
      <a:lt2>
        <a:srgbClr val="EDEAEF"/>
      </a:lt2>
      <a:accent1>
        <a:srgbClr val="001C54"/>
      </a:accent1>
      <a:accent2>
        <a:srgbClr val="249AB5"/>
      </a:accent2>
      <a:accent3>
        <a:srgbClr val="A5228D"/>
      </a:accent3>
      <a:accent4>
        <a:srgbClr val="F8C93C"/>
      </a:accent4>
      <a:accent5>
        <a:srgbClr val="D00000"/>
      </a:accent5>
      <a:accent6>
        <a:srgbClr val="001738"/>
      </a:accent6>
      <a:hlink>
        <a:srgbClr val="249AB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E CARES Titles/Sections">
  <a:themeElements>
    <a:clrScheme name="NECares Hub">
      <a:dk1>
        <a:srgbClr val="000000"/>
      </a:dk1>
      <a:lt1>
        <a:srgbClr val="FFFFFF"/>
      </a:lt1>
      <a:dk2>
        <a:srgbClr val="57546E"/>
      </a:dk2>
      <a:lt2>
        <a:srgbClr val="EDEAEF"/>
      </a:lt2>
      <a:accent1>
        <a:srgbClr val="001C54"/>
      </a:accent1>
      <a:accent2>
        <a:srgbClr val="249AB5"/>
      </a:accent2>
      <a:accent3>
        <a:srgbClr val="A5228D"/>
      </a:accent3>
      <a:accent4>
        <a:srgbClr val="F8C93C"/>
      </a:accent4>
      <a:accent5>
        <a:srgbClr val="D00000"/>
      </a:accent5>
      <a:accent6>
        <a:srgbClr val="001738"/>
      </a:accent6>
      <a:hlink>
        <a:srgbClr val="249AB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B94954575F6E49ACB2E53069A4A1BD" ma:contentTypeVersion="16" ma:contentTypeDescription="Create a new document." ma:contentTypeScope="" ma:versionID="a33f70c4c9bf2ce447fbd23a217c2fb2">
  <xsd:schema xmlns:xsd="http://www.w3.org/2001/XMLSchema" xmlns:xs="http://www.w3.org/2001/XMLSchema" xmlns:p="http://schemas.microsoft.com/office/2006/metadata/properties" xmlns:ns2="3789991e-b8ab-45cf-8b20-b1f072e58f63" xmlns:ns3="d97f1545-f3c8-47b0-83c2-9bcb1f8e5f13" targetNamespace="http://schemas.microsoft.com/office/2006/metadata/properties" ma:root="true" ma:fieldsID="b10bac6d40168abe4faa3fef07b90c58" ns2:_="" ns3:_="">
    <xsd:import namespace="3789991e-b8ab-45cf-8b20-b1f072e58f63"/>
    <xsd:import namespace="d97f1545-f3c8-47b0-83c2-9bcb1f8e5f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89991e-b8ab-45cf-8b20-b1f072e58f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9e8d040-3cf8-41ce-a03b-17301c6837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7f1545-f3c8-47b0-83c2-9bcb1f8e5f1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96f11e9-a18e-4c71-84e7-efb30c3dd465}" ma:internalName="TaxCatchAll" ma:showField="CatchAllData" ma:web="d97f1545-f3c8-47b0-83c2-9bcb1f8e5f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97f1545-f3c8-47b0-83c2-9bcb1f8e5f13" xsi:nil="true"/>
    <lcf76f155ced4ddcb4097134ff3c332f xmlns="3789991e-b8ab-45cf-8b20-b1f072e58f6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17E1FA1-DE85-46AB-B60B-D55AEEB4D0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1C1B0D-07A7-43EA-9C8E-54B3CE8069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89991e-b8ab-45cf-8b20-b1f072e58f63"/>
    <ds:schemaRef ds:uri="d97f1545-f3c8-47b0-83c2-9bcb1f8e5f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9EB198-177B-4ADC-B167-411D3A125D59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  <ds:schemaRef ds:uri="http://purl.org/dc/dcmitype/"/>
    <ds:schemaRef ds:uri="d97f1545-f3c8-47b0-83c2-9bcb1f8e5f13"/>
    <ds:schemaRef ds:uri="http://schemas.microsoft.com/office/2006/documentManagement/types"/>
    <ds:schemaRef ds:uri="http://schemas.openxmlformats.org/package/2006/metadata/core-properties"/>
    <ds:schemaRef ds:uri="3789991e-b8ab-45cf-8b20-b1f072e58f6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{4583EF4E-9CD6-A647-BA7A-B062D580CBAE}tf10001060</Template>
  <TotalTime>1405</TotalTime>
  <Words>58</Words>
  <Application>Microsoft Macintosh PowerPoint</Application>
  <PresentationFormat>On-screen Show (4:3)</PresentationFormat>
  <Paragraphs>23</Paragraphs>
  <Slides>17</Slides>
  <Notes>1</Notes>
  <HiddenSlides>8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</vt:lpstr>
      <vt:lpstr>Tw Cen MT</vt:lpstr>
      <vt:lpstr>NE CARES Content Slides</vt:lpstr>
      <vt:lpstr>NE CARES Titles/Sections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GRAPH EXAMPLES</vt:lpstr>
      <vt:lpstr>GRAPHS</vt:lpstr>
      <vt:lpstr>PowerPoint Presentation</vt:lpstr>
      <vt:lpstr>PHOTOGRAPHY</vt:lpstr>
      <vt:lpstr>PowerPoint Presentation</vt:lpstr>
      <vt:lpstr>ASSETS</vt:lpstr>
      <vt:lpstr>LOGOS</vt:lpstr>
      <vt:lpstr>COLLABORATORS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Conarchy</dc:creator>
  <cp:lastModifiedBy>Kyleigh Skaggs</cp:lastModifiedBy>
  <cp:revision>15</cp:revision>
  <dcterms:created xsi:type="dcterms:W3CDTF">2022-12-07T15:46:41Z</dcterms:created>
  <dcterms:modified xsi:type="dcterms:W3CDTF">2023-01-30T20:53:32Z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0x010100A3B94954575F6E49ACB2E53069A4A1BD</vt:lpwstr>
  </property>
</Properties>
</file>