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23"/>
  </p:notesMasterIdLst>
  <p:sldIdLst>
    <p:sldId id="269" r:id="rId6"/>
    <p:sldId id="256" r:id="rId7"/>
    <p:sldId id="277" r:id="rId8"/>
    <p:sldId id="261" r:id="rId9"/>
    <p:sldId id="264" r:id="rId10"/>
    <p:sldId id="278" r:id="rId11"/>
    <p:sldId id="279" r:id="rId12"/>
    <p:sldId id="275" r:id="rId13"/>
    <p:sldId id="280" r:id="rId14"/>
    <p:sldId id="273" r:id="rId15"/>
    <p:sldId id="259" r:id="rId16"/>
    <p:sldId id="260" r:id="rId17"/>
    <p:sldId id="282" r:id="rId18"/>
    <p:sldId id="283" r:id="rId19"/>
    <p:sldId id="274" r:id="rId20"/>
    <p:sldId id="25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7115C-FCEF-5649-BCAF-BBFC47E3AC2A}" v="30" dt="2023-01-30T20:52:07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/>
    <p:restoredTop sz="94694"/>
  </p:normalViewPr>
  <p:slideViewPr>
    <p:cSldViewPr snapToGrid="0">
      <p:cViewPr varScale="1">
        <p:scale>
          <a:sx n="121" d="100"/>
          <a:sy n="121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igh Skaggs" userId="007e7eb1-71b6-4081-86a3-374d5994c56f" providerId="ADAL" clId="{4237115C-FCEF-5649-BCAF-BBFC47E3AC2A}"/>
    <pc:docChg chg="custSel addSld modSld">
      <pc:chgData name="Kyleigh Skaggs" userId="007e7eb1-71b6-4081-86a3-374d5994c56f" providerId="ADAL" clId="{4237115C-FCEF-5649-BCAF-BBFC47E3AC2A}" dt="2023-01-30T20:52:48.553" v="154" actId="729"/>
      <pc:docMkLst>
        <pc:docMk/>
      </pc:docMkLst>
      <pc:sldChg chg="modSp new mod modShow">
        <pc:chgData name="Kyleigh Skaggs" userId="007e7eb1-71b6-4081-86a3-374d5994c56f" providerId="ADAL" clId="{4237115C-FCEF-5649-BCAF-BBFC47E3AC2A}" dt="2023-01-30T20:52:46.353" v="153" actId="729"/>
        <pc:sldMkLst>
          <pc:docMk/>
          <pc:sldMk cId="1478729755" sldId="282"/>
        </pc:sldMkLst>
        <pc:spChg chg="mod">
          <ac:chgData name="Kyleigh Skaggs" userId="007e7eb1-71b6-4081-86a3-374d5994c56f" providerId="ADAL" clId="{4237115C-FCEF-5649-BCAF-BBFC47E3AC2A}" dt="2023-01-30T20:48:16.358" v="19" actId="20577"/>
          <ac:spMkLst>
            <pc:docMk/>
            <pc:sldMk cId="1478729755" sldId="282"/>
            <ac:spMk id="2" creationId="{67F9B879-4813-A7AA-89B2-4C723820DF56}"/>
          </ac:spMkLst>
        </pc:spChg>
        <pc:spChg chg="mod">
          <ac:chgData name="Kyleigh Skaggs" userId="007e7eb1-71b6-4081-86a3-374d5994c56f" providerId="ADAL" clId="{4237115C-FCEF-5649-BCAF-BBFC47E3AC2A}" dt="2023-01-30T20:49:06.804" v="98" actId="20577"/>
          <ac:spMkLst>
            <pc:docMk/>
            <pc:sldMk cId="1478729755" sldId="282"/>
            <ac:spMk id="3" creationId="{BFF6F63F-4B6C-CF79-A2F6-00F3FCB80C03}"/>
          </ac:spMkLst>
        </pc:spChg>
      </pc:sldChg>
      <pc:sldChg chg="addSp delSp modSp new mod setBg modShow">
        <pc:chgData name="Kyleigh Skaggs" userId="007e7eb1-71b6-4081-86a3-374d5994c56f" providerId="ADAL" clId="{4237115C-FCEF-5649-BCAF-BBFC47E3AC2A}" dt="2023-01-30T20:52:48.553" v="154" actId="729"/>
        <pc:sldMkLst>
          <pc:docMk/>
          <pc:sldMk cId="3306941847" sldId="283"/>
        </pc:sldMkLst>
        <pc:spChg chg="add del mod">
          <ac:chgData name="Kyleigh Skaggs" userId="007e7eb1-71b6-4081-86a3-374d5994c56f" providerId="ADAL" clId="{4237115C-FCEF-5649-BCAF-BBFC47E3AC2A}" dt="2023-01-30T20:51:53.947" v="145"/>
          <ac:spMkLst>
            <pc:docMk/>
            <pc:sldMk cId="3306941847" sldId="283"/>
            <ac:spMk id="10" creationId="{98FF5E41-CC07-37FD-23A6-24AD341FFE51}"/>
          </ac:spMkLst>
        </pc:spChg>
        <pc:spChg chg="add">
          <ac:chgData name="Kyleigh Skaggs" userId="007e7eb1-71b6-4081-86a3-374d5994c56f" providerId="ADAL" clId="{4237115C-FCEF-5649-BCAF-BBFC47E3AC2A}" dt="2023-01-30T20:52:31.558" v="150" actId="26606"/>
          <ac:spMkLst>
            <pc:docMk/>
            <pc:sldMk cId="3306941847" sldId="283"/>
            <ac:spMk id="17" creationId="{9A72E43A-2FC3-43A9-8E8E-0BF749E66E4F}"/>
          </ac:spMkLst>
        </pc:spChg>
        <pc:picChg chg="add mod modCrop">
          <ac:chgData name="Kyleigh Skaggs" userId="007e7eb1-71b6-4081-86a3-374d5994c56f" providerId="ADAL" clId="{4237115C-FCEF-5649-BCAF-BBFC47E3AC2A}" dt="2023-01-30T20:52:31.558" v="150" actId="26606"/>
          <ac:picMkLst>
            <pc:docMk/>
            <pc:sldMk cId="3306941847" sldId="283"/>
            <ac:picMk id="3" creationId="{6E81C4B2-9F20-EFD3-3CD9-DC0C9947335B}"/>
          </ac:picMkLst>
        </pc:picChg>
        <pc:picChg chg="add mod modCrop">
          <ac:chgData name="Kyleigh Skaggs" userId="007e7eb1-71b6-4081-86a3-374d5994c56f" providerId="ADAL" clId="{4237115C-FCEF-5649-BCAF-BBFC47E3AC2A}" dt="2023-01-30T20:52:34.968" v="151" actId="27614"/>
          <ac:picMkLst>
            <pc:docMk/>
            <pc:sldMk cId="3306941847" sldId="283"/>
            <ac:picMk id="5" creationId="{4D85D17D-63C8-9990-057E-BE01CBE20131}"/>
          </ac:picMkLst>
        </pc:picChg>
        <pc:picChg chg="add mod ord modCrop">
          <ac:chgData name="Kyleigh Skaggs" userId="007e7eb1-71b6-4081-86a3-374d5994c56f" providerId="ADAL" clId="{4237115C-FCEF-5649-BCAF-BBFC47E3AC2A}" dt="2023-01-30T20:52:31.558" v="150" actId="26606"/>
          <ac:picMkLst>
            <pc:docMk/>
            <pc:sldMk cId="3306941847" sldId="283"/>
            <ac:picMk id="7" creationId="{A251DF4B-33A6-19E3-2366-996D6E326982}"/>
          </ac:picMkLst>
        </pc:picChg>
        <pc:picChg chg="add mod modCrop">
          <ac:chgData name="Kyleigh Skaggs" userId="007e7eb1-71b6-4081-86a3-374d5994c56f" providerId="ADAL" clId="{4237115C-FCEF-5649-BCAF-BBFC47E3AC2A}" dt="2023-01-30T20:52:31.558" v="150" actId="26606"/>
          <ac:picMkLst>
            <pc:docMk/>
            <pc:sldMk cId="3306941847" sldId="283"/>
            <ac:picMk id="9" creationId="{935F88C4-8BFE-A578-F678-677D1EBC45A4}"/>
          </ac:picMkLst>
        </pc:picChg>
        <pc:picChg chg="add mod ord">
          <ac:chgData name="Kyleigh Skaggs" userId="007e7eb1-71b6-4081-86a3-374d5994c56f" providerId="ADAL" clId="{4237115C-FCEF-5649-BCAF-BBFC47E3AC2A}" dt="2023-01-30T20:52:34.968" v="152" actId="962"/>
          <ac:picMkLst>
            <pc:docMk/>
            <pc:sldMk cId="3306941847" sldId="283"/>
            <ac:picMk id="12" creationId="{17A56B1A-05ED-5DCE-D16D-99F776B77C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2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2-6040-9456-D43831805D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2-6040-9456-D43831805D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E2-6040-9456-D43831805D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E2-6040-9456-D43831805DFB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/>
                  <a:lstStyle/>
                  <a:p>
                    <a:fld id="{75375610-9D00-284F-B1D9-24368605B3A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E2-6040-9456-D43831805DFB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E2-6040-9456-D43831805DFB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E2-6040-9456-D43831805DFB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/>
                  <a:lstStyle/>
                  <a:p>
                    <a:fld id="{3442C4DF-1857-4B4A-A108-DC67CA3680C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E2-6040-9456-D4383180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E2-6040-9456-D43831805D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915701713756368"/>
          <c:y val="0.11286894928326274"/>
          <c:w val="0.58168596572487263"/>
          <c:h val="5.243153266223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bg1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4-1345-8D1B-A3653FB438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4-1345-8D1B-A3653FB438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4-1345-8D1B-A3653FB438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4-1345-8D1B-A3653FB438C9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/>
                  <a:lstStyle/>
                  <a:p>
                    <a:fld id="{75375610-9D00-284F-B1D9-24368605B3A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B4-1345-8D1B-A3653FB438C9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B4-1345-8D1B-A3653FB438C9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B4-1345-8D1B-A3653FB438C9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/>
                  <a:lstStyle/>
                  <a:p>
                    <a:fld id="{3442C4DF-1857-4B4A-A108-DC67CA3680C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B4-1345-8D1B-A3653FB43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4-1345-8D1B-A3653FB438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915701713756368"/>
          <c:y val="0.11286894928326274"/>
          <c:w val="0.58168596572487263"/>
          <c:h val="5.243153266223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headEnd type="none"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  <a:headEnd type="none"/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9-9545-84A3-B0D2AAADC6C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A9-9545-84A3-B0D2AAADC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2225" cap="rnd">
                <a:solidFill>
                  <a:schemeClr val="accent4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A9-9545-84A3-B0D2AAADC6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rnd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9-9545-84A3-B0D2AAADC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50528"/>
        <c:axId val="795752208"/>
      </c:lineChart>
      <c:catAx>
        <c:axId val="7957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2208"/>
        <c:crosses val="autoZero"/>
        <c:auto val="1"/>
        <c:lblAlgn val="ctr"/>
        <c:lblOffset val="100"/>
        <c:noMultiLvlLbl val="0"/>
      </c:catAx>
      <c:valAx>
        <c:axId val="7957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2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0747-AC0B-CDC098A03C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0747-AC0B-CDC098A03C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E-0747-AC0B-CDC098A03C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4E-0747-AC0B-CDC098A03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5586144"/>
        <c:axId val="705587824"/>
      </c:barChart>
      <c:catAx>
        <c:axId val="7055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7824"/>
        <c:crosses val="autoZero"/>
        <c:auto val="1"/>
        <c:lblAlgn val="ctr"/>
        <c:lblOffset val="100"/>
        <c:noMultiLvlLbl val="0"/>
      </c:catAx>
      <c:valAx>
        <c:axId val="7055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DDD3E-A0CF-7348-B229-DE41CFA096C1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1F24-5CF4-824B-A7A8-C3F0F834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1F24-5CF4-824B-A7A8-C3F0F834E1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1F24-5CF4-824B-A7A8-C3F0F834E1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1F24-5CF4-824B-A7A8-C3F0F834E1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58EA-957F-CF54-7ADA-BB26F4A7B3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AA7CA-22A7-D2CD-8BD6-4F0CD35F6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0EFD-8E92-2DE4-C3A2-AE6F1C61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9752-7FB7-F131-75A7-8C719079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02E2-18C1-92A2-F614-624C458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17E2D3C-7828-375E-B85D-1731F4998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BBA63-715C-9A17-0E5F-0FBE08543F68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6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CA49-525F-67D6-3CF5-2C9690220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5485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42FF9-6CF0-50EB-4816-4B820EEAB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7838" y="1825625"/>
            <a:ext cx="4815214" cy="3958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55828-B59F-B2EE-AA49-BD135253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61D2B-3049-05BD-DDB1-DE7832E4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20D66-C52A-AA5C-279C-382304B0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70C269D-7395-4F9D-BE3C-B17360E335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4"/>
            <a:ext cx="4815214" cy="3958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49646363-1067-995F-2034-601EAA00F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26CF97-85F8-9BA8-7486-5F5F199C271F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5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ED3A-20C6-B7D6-471A-3AA800C2E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85326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CE3F-538D-1290-7609-ADE8EAE61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7838" y="1841326"/>
            <a:ext cx="4815214" cy="58382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12E03-4659-77CB-3DB8-FCCC898B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46B81-81A7-9B8E-8E59-7C9587A2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C661E-300E-3777-432A-BFD5FC52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3592EE2-5781-FA9A-AE19-BCDC37A5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7838" y="2575786"/>
            <a:ext cx="4815214" cy="3208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F3856A1-84BE-A188-4B50-8E55C4D49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0085"/>
            <a:ext cx="4815214" cy="58382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4A70C39-79F1-4EB4-E296-7381266561E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2584545"/>
            <a:ext cx="4815214" cy="3208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69CB80F2-DA91-7F70-2235-30C5FBF53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E8839F-FE5F-4E1F-D6EA-96E8906714B9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C6934A-9DBF-6284-2AB6-29BF0D19EE28}"/>
              </a:ext>
            </a:extLst>
          </p:cNvPr>
          <p:cNvSpPr/>
          <p:nvPr userDrawn="1"/>
        </p:nvSpPr>
        <p:spPr>
          <a:xfrm>
            <a:off x="5971892" y="633443"/>
            <a:ext cx="4946044" cy="49460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3C37A-A83F-A2AA-6417-FBA788A0D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8A62-6FB6-6CD0-D313-27F447750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6912"/>
            <a:ext cx="3932237" cy="3732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entury" panose="020406040505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E7327-29C3-6C6E-24D8-32BF6DD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F9E6-D3DD-3BDE-0106-CD37F8DC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922C-467A-C5B6-E094-3459F9A6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2C3A0B-F895-D08E-9403-35B8B9AB82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254" y="798153"/>
            <a:ext cx="4846983" cy="4846983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A404981A-196E-0567-CD44-301774FAB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07A35D-AB70-6EFB-DBC7-0EFF26BCDC54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4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C37A-A83F-A2AA-6417-FBA788A0D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8A62-6FB6-6CD0-D313-27F447750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6912"/>
            <a:ext cx="3932237" cy="3732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entury" panose="020406040505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E7327-29C3-6C6E-24D8-32BF6DD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F9E6-D3DD-3BDE-0106-CD37F8DC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922C-467A-C5B6-E094-3459F9A6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E3691F-13BA-D993-FF49-A01F786DD301}"/>
              </a:ext>
            </a:extLst>
          </p:cNvPr>
          <p:cNvSpPr/>
          <p:nvPr userDrawn="1"/>
        </p:nvSpPr>
        <p:spPr>
          <a:xfrm>
            <a:off x="5493804" y="1000120"/>
            <a:ext cx="5204865" cy="425258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6739E6-A18D-2B5B-BFF5-BD83ADD09E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0455" y="1141432"/>
            <a:ext cx="5204864" cy="42525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E71E5C4-EEC8-1FE8-F961-FD2A87C37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1FC3F-DC4E-1846-064A-A5EDAC372B27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9461FA0-10F1-A7C8-D72C-1556E23C58B6}"/>
              </a:ext>
            </a:extLst>
          </p:cNvPr>
          <p:cNvSpPr/>
          <p:nvPr userDrawn="1"/>
        </p:nvSpPr>
        <p:spPr>
          <a:xfrm>
            <a:off x="930327" y="2432936"/>
            <a:ext cx="2837709" cy="2837709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1CD4A-404A-F38D-0D38-74DA03C02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80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1117-4114-0A8B-1FA3-20DB7E0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F311-5B8E-2871-FB13-9D7155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78A9-2DA3-EBB2-1373-173CBA8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1ADAA89-1EE4-3684-55DD-B06B41844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587921"/>
            <a:ext cx="2770627" cy="277062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111179-AE16-80C0-ED2B-60F28815B228}"/>
              </a:ext>
            </a:extLst>
          </p:cNvPr>
          <p:cNvSpPr/>
          <p:nvPr userDrawn="1"/>
        </p:nvSpPr>
        <p:spPr>
          <a:xfrm>
            <a:off x="4505277" y="2396922"/>
            <a:ext cx="2837709" cy="2837709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0CFAB4-7C12-D68D-743F-893E217CE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3150" y="2551907"/>
            <a:ext cx="2770627" cy="277062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C2D8D4-1AB8-FBA2-2582-CB62AD2678C8}"/>
              </a:ext>
            </a:extLst>
          </p:cNvPr>
          <p:cNvSpPr/>
          <p:nvPr userDrawn="1"/>
        </p:nvSpPr>
        <p:spPr>
          <a:xfrm>
            <a:off x="8080227" y="2345033"/>
            <a:ext cx="2837709" cy="2837709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74AFEB0-8231-C612-DB4E-1088E18D39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8100" y="2500018"/>
            <a:ext cx="2770627" cy="277062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6DF758-5369-5B43-7AF7-0F38386F6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707" y="5444630"/>
            <a:ext cx="2741612" cy="27241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17576A-2EF4-1794-C419-4E7C92824C1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56406" y="5444630"/>
            <a:ext cx="2741612" cy="27241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BA4FD6B-7E5D-E669-CF16-C53A8879D0D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02607" y="5453179"/>
            <a:ext cx="2741612" cy="27241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03FF69C-0016-A509-00AC-CF8708B59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21CAFE-6B50-DAFB-16AB-610FFF960B7B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4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1117-4114-0A8B-1FA3-20DB7E0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F311-5B8E-2871-FB13-9D7155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78A9-2DA3-EBB2-1373-173CBA8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C4D85F1-E297-E314-5E17-D6F8A5D72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16963"/>
            <a:ext cx="4458629" cy="306257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9E9F998-054D-5B07-820A-82C84B839C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341" y="3847172"/>
            <a:ext cx="2074127" cy="20756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306CF51-63B7-858A-FC1A-1FC9776223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2702" y="3862485"/>
            <a:ext cx="2074127" cy="20756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FFE7BEE-5C1D-BCF1-4EF7-4BF2D05D3D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42157" y="2875601"/>
            <a:ext cx="2352906" cy="306257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296C2B5-57B1-6FB1-07A6-1D8D4E2852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2156" y="516963"/>
            <a:ext cx="2921619" cy="20756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94E6CD7D-51A2-4679-7A5B-13C280C763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102" y="516963"/>
            <a:ext cx="2074127" cy="20756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37A894C-1FD5-AB5E-412E-FAFB1685C5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53400" y="2865772"/>
            <a:ext cx="2629829" cy="3072406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0C27C03B-E77B-168F-9F7D-0AFD9A932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7FF3E8-F197-C061-B589-55C9E8233A1F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9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D4A-404A-F38D-0D38-74DA03C02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5485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1117-4114-0A8B-1FA3-20DB7E0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F311-5B8E-2871-FB13-9D7155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78A9-2DA3-EBB2-1373-173CBA8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CDC9C3E-E11E-0B6B-8A9C-F36A8251C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59342-7D75-97FE-1CAE-CDEB520DF990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8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1117-4114-0A8B-1FA3-20DB7E0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F311-5B8E-2871-FB13-9D7155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78A9-2DA3-EBB2-1373-173CBA8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487BF34-9D40-0F32-C653-7464F3713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1799E-9119-6EAF-16DE-80F77B90CCCE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4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0EFD-8E92-2DE4-C3A2-AE6F1C61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9752-7FB7-F131-75A7-8C719079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02E2-18C1-92A2-F614-624C458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eCARES Hub Logo">
            <a:extLst>
              <a:ext uri="{FF2B5EF4-FFF2-40B4-BE49-F238E27FC236}">
                <a16:creationId xmlns:a16="http://schemas.microsoft.com/office/drawing/2014/main" id="{F28FF903-36D7-BFE5-58DC-C053CB082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1765" y="1590261"/>
            <a:ext cx="5148470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5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CARES Hub Logo">
            <a:extLst>
              <a:ext uri="{FF2B5EF4-FFF2-40B4-BE49-F238E27FC236}">
                <a16:creationId xmlns:a16="http://schemas.microsoft.com/office/drawing/2014/main" id="{F28FF903-36D7-BFE5-58DC-C053CB082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61"/>
            <a:ext cx="5148470" cy="36774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43BAA5-3974-BE6B-EDCF-AFFC8DA4475D}"/>
              </a:ext>
            </a:extLst>
          </p:cNvPr>
          <p:cNvCxnSpPr>
            <a:cxnSpLocks/>
          </p:cNvCxnSpPr>
          <p:nvPr userDrawn="1"/>
        </p:nvCxnSpPr>
        <p:spPr>
          <a:xfrm>
            <a:off x="6579219" y="1534828"/>
            <a:ext cx="0" cy="3788344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287E364-6CF5-5E7F-1D4F-2176E0697B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1914" y="2214298"/>
            <a:ext cx="4231888" cy="242940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AD5FDF-3441-7A72-E4E2-666AEE0D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8339E6-5423-DC15-F02D-7A338FA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7433DE-7293-7C90-6852-94A8032C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2F26-EEED-378D-2EB7-18C034D5D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73024"/>
            <a:ext cx="98548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D7361-74D3-FFFC-54F2-3182E64A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14800"/>
            <a:ext cx="9854852" cy="16692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322A0-4119-C106-7990-C8DD11F3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F2167-2987-92B2-FD60-B62EFDAF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C535E-3151-C361-ED81-7E87CD4B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7ABEE662-87FC-092B-D342-A9125EF93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8911FB-B0B5-A8F0-0F5E-1863AE5788BC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EEC8F092-3F80-90DA-9200-8F17BAEF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1765" y="1590260"/>
            <a:ext cx="5148470" cy="367747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C6C55A-25F6-2B29-3A49-68423484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276D3D-2334-D2DA-6AFA-8544ACC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433075-22AD-5E58-4E53-EA650FD6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Logo + webs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EEC8F092-3F80-90DA-9200-8F17BAEF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1765" y="1311964"/>
            <a:ext cx="5148470" cy="367747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C6C55A-25F6-2B29-3A49-68423484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276D3D-2334-D2DA-6AFA-8544ACC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433075-22AD-5E58-4E53-EA650FD6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945E6-3A68-F939-16A7-36F15D0C6B0A}"/>
              </a:ext>
            </a:extLst>
          </p:cNvPr>
          <p:cNvSpPr txBox="1"/>
          <p:nvPr userDrawn="1"/>
        </p:nvSpPr>
        <p:spPr>
          <a:xfrm>
            <a:off x="3954117" y="5272138"/>
            <a:ext cx="428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necares.org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40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Logo +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43BAA5-3974-BE6B-EDCF-AFFC8DA4475D}"/>
              </a:ext>
            </a:extLst>
          </p:cNvPr>
          <p:cNvCxnSpPr>
            <a:cxnSpLocks/>
          </p:cNvCxnSpPr>
          <p:nvPr userDrawn="1"/>
        </p:nvCxnSpPr>
        <p:spPr>
          <a:xfrm>
            <a:off x="6579219" y="1534828"/>
            <a:ext cx="0" cy="378834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287E364-6CF5-5E7F-1D4F-2176E0697B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1914" y="2214298"/>
            <a:ext cx="4231888" cy="242940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NeCARES Hub Logo">
            <a:extLst>
              <a:ext uri="{FF2B5EF4-FFF2-40B4-BE49-F238E27FC236}">
                <a16:creationId xmlns:a16="http://schemas.microsoft.com/office/drawing/2014/main" id="{61E02EB2-56D0-FB07-0C47-D57E9743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60"/>
            <a:ext cx="5148470" cy="367747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F235E1-3C3C-2B3D-4CDE-0151C421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8020C4-4BE9-4AE4-2DF4-6AD5FD60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A92DB3-B872-1423-4848-E5BACA0E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63B55DE4-3C7C-B102-91C2-1AD1A76B3C35}"/>
              </a:ext>
            </a:extLst>
          </p:cNvPr>
          <p:cNvSpPr/>
          <p:nvPr userDrawn="1"/>
        </p:nvSpPr>
        <p:spPr>
          <a:xfrm>
            <a:off x="-1" y="1"/>
            <a:ext cx="6755659" cy="6857999"/>
          </a:xfrm>
          <a:custGeom>
            <a:avLst/>
            <a:gdLst>
              <a:gd name="connsiteX0" fmla="*/ 0 w 6755659"/>
              <a:gd name="connsiteY0" fmla="*/ 0 h 6857999"/>
              <a:gd name="connsiteX1" fmla="*/ 5475386 w 6755659"/>
              <a:gd name="connsiteY1" fmla="*/ 0 h 6857999"/>
              <a:gd name="connsiteX2" fmla="*/ 5559572 w 6755659"/>
              <a:gd name="connsiteY2" fmla="*/ 97189 h 6857999"/>
              <a:gd name="connsiteX3" fmla="*/ 6755659 w 6755659"/>
              <a:gd name="connsiteY3" fmla="*/ 3428993 h 6857999"/>
              <a:gd name="connsiteX4" fmla="*/ 5559572 w 6755659"/>
              <a:gd name="connsiteY4" fmla="*/ 6760798 h 6857999"/>
              <a:gd name="connsiteX5" fmla="*/ 5475375 w 6755659"/>
              <a:gd name="connsiteY5" fmla="*/ 6857999 h 6857999"/>
              <a:gd name="connsiteX6" fmla="*/ 0 w 6755659"/>
              <a:gd name="connsiteY6" fmla="*/ 6857999 h 6857999"/>
              <a:gd name="connsiteX7" fmla="*/ 0 w 6755659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659" h="6857999">
                <a:moveTo>
                  <a:pt x="0" y="0"/>
                </a:moveTo>
                <a:lnTo>
                  <a:pt x="5475386" y="0"/>
                </a:lnTo>
                <a:lnTo>
                  <a:pt x="5559572" y="97189"/>
                </a:lnTo>
                <a:cubicBezTo>
                  <a:pt x="6306793" y="1002610"/>
                  <a:pt x="6755659" y="2163383"/>
                  <a:pt x="6755659" y="3428993"/>
                </a:cubicBezTo>
                <a:cubicBezTo>
                  <a:pt x="6755659" y="4694603"/>
                  <a:pt x="6306793" y="5855376"/>
                  <a:pt x="5559572" y="6760798"/>
                </a:cubicBezTo>
                <a:lnTo>
                  <a:pt x="5475375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EEC8F092-3F80-90DA-9200-8F17BAEF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55"/>
            <a:ext cx="5148470" cy="367747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D829A7-5B03-FC5B-7625-51CA651C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C3CDE5-FA23-DAFE-D580-0728F903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C91FA2-D975-C381-44C2-407CFE6B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A1AA8CC-5726-8967-CE85-F56F613C3B31}"/>
              </a:ext>
            </a:extLst>
          </p:cNvPr>
          <p:cNvSpPr/>
          <p:nvPr userDrawn="1"/>
        </p:nvSpPr>
        <p:spPr>
          <a:xfrm>
            <a:off x="-1" y="1"/>
            <a:ext cx="6755659" cy="6857999"/>
          </a:xfrm>
          <a:custGeom>
            <a:avLst/>
            <a:gdLst>
              <a:gd name="connsiteX0" fmla="*/ 0 w 6755659"/>
              <a:gd name="connsiteY0" fmla="*/ 0 h 6857999"/>
              <a:gd name="connsiteX1" fmla="*/ 5475386 w 6755659"/>
              <a:gd name="connsiteY1" fmla="*/ 0 h 6857999"/>
              <a:gd name="connsiteX2" fmla="*/ 5559572 w 6755659"/>
              <a:gd name="connsiteY2" fmla="*/ 97189 h 6857999"/>
              <a:gd name="connsiteX3" fmla="*/ 6755659 w 6755659"/>
              <a:gd name="connsiteY3" fmla="*/ 3428993 h 6857999"/>
              <a:gd name="connsiteX4" fmla="*/ 5559572 w 6755659"/>
              <a:gd name="connsiteY4" fmla="*/ 6760798 h 6857999"/>
              <a:gd name="connsiteX5" fmla="*/ 5475375 w 6755659"/>
              <a:gd name="connsiteY5" fmla="*/ 6857999 h 6857999"/>
              <a:gd name="connsiteX6" fmla="*/ 0 w 6755659"/>
              <a:gd name="connsiteY6" fmla="*/ 6857999 h 6857999"/>
              <a:gd name="connsiteX7" fmla="*/ 0 w 6755659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659" h="6857999">
                <a:moveTo>
                  <a:pt x="0" y="0"/>
                </a:moveTo>
                <a:lnTo>
                  <a:pt x="5475386" y="0"/>
                </a:lnTo>
                <a:lnTo>
                  <a:pt x="5559572" y="97189"/>
                </a:lnTo>
                <a:cubicBezTo>
                  <a:pt x="6306793" y="1002610"/>
                  <a:pt x="6755659" y="2163383"/>
                  <a:pt x="6755659" y="3428993"/>
                </a:cubicBezTo>
                <a:cubicBezTo>
                  <a:pt x="6755659" y="4694603"/>
                  <a:pt x="6306793" y="5855376"/>
                  <a:pt x="5559572" y="6760798"/>
                </a:cubicBezTo>
                <a:lnTo>
                  <a:pt x="5475375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EEC8F092-3F80-90DA-9200-8F17BAEF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55"/>
            <a:ext cx="5148470" cy="36774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A1E653-0699-B3BE-18F3-F5340CD298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9730" y="2214294"/>
            <a:ext cx="4264070" cy="242940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D9F3FA-3737-4A6E-D549-26D212AF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0FA961-CA45-3CE6-67B1-DFBB6718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E5BFC7-5192-7397-96A0-40401423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2BFE69FA-B838-B570-DCD6-94429F7CE0B9}"/>
              </a:ext>
            </a:extLst>
          </p:cNvPr>
          <p:cNvSpPr/>
          <p:nvPr userDrawn="1"/>
        </p:nvSpPr>
        <p:spPr>
          <a:xfrm>
            <a:off x="-1" y="1"/>
            <a:ext cx="6755659" cy="6857999"/>
          </a:xfrm>
          <a:custGeom>
            <a:avLst/>
            <a:gdLst>
              <a:gd name="connsiteX0" fmla="*/ 0 w 6755659"/>
              <a:gd name="connsiteY0" fmla="*/ 0 h 6857999"/>
              <a:gd name="connsiteX1" fmla="*/ 5475386 w 6755659"/>
              <a:gd name="connsiteY1" fmla="*/ 0 h 6857999"/>
              <a:gd name="connsiteX2" fmla="*/ 5559572 w 6755659"/>
              <a:gd name="connsiteY2" fmla="*/ 97189 h 6857999"/>
              <a:gd name="connsiteX3" fmla="*/ 6755659 w 6755659"/>
              <a:gd name="connsiteY3" fmla="*/ 3428993 h 6857999"/>
              <a:gd name="connsiteX4" fmla="*/ 5559572 w 6755659"/>
              <a:gd name="connsiteY4" fmla="*/ 6760798 h 6857999"/>
              <a:gd name="connsiteX5" fmla="*/ 5475375 w 6755659"/>
              <a:gd name="connsiteY5" fmla="*/ 6857999 h 6857999"/>
              <a:gd name="connsiteX6" fmla="*/ 0 w 6755659"/>
              <a:gd name="connsiteY6" fmla="*/ 6857999 h 6857999"/>
              <a:gd name="connsiteX7" fmla="*/ 0 w 6755659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659" h="6857999">
                <a:moveTo>
                  <a:pt x="0" y="0"/>
                </a:moveTo>
                <a:lnTo>
                  <a:pt x="5475386" y="0"/>
                </a:lnTo>
                <a:lnTo>
                  <a:pt x="5559572" y="97189"/>
                </a:lnTo>
                <a:cubicBezTo>
                  <a:pt x="6306793" y="1002610"/>
                  <a:pt x="6755659" y="2163383"/>
                  <a:pt x="6755659" y="3428993"/>
                </a:cubicBezTo>
                <a:cubicBezTo>
                  <a:pt x="6755659" y="4694603"/>
                  <a:pt x="6306793" y="5855376"/>
                  <a:pt x="5559572" y="6760798"/>
                </a:cubicBezTo>
                <a:lnTo>
                  <a:pt x="5475375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NeCARES Hub Logo">
            <a:extLst>
              <a:ext uri="{FF2B5EF4-FFF2-40B4-BE49-F238E27FC236}">
                <a16:creationId xmlns:a16="http://schemas.microsoft.com/office/drawing/2014/main" id="{25DE35AE-E543-DE68-70F3-CD2AD43E4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56"/>
            <a:ext cx="5148470" cy="3677478"/>
          </a:xfrm>
          <a:prstGeom prst="rect">
            <a:avLst/>
          </a:prstGeom>
        </p:spPr>
      </p:pic>
      <p:pic>
        <p:nvPicPr>
          <p:cNvPr id="9" name="Picture 8" descr="NeCARES Hub Logo">
            <a:extLst>
              <a:ext uri="{FF2B5EF4-FFF2-40B4-BE49-F238E27FC236}">
                <a16:creationId xmlns:a16="http://schemas.microsoft.com/office/drawing/2014/main" id="{B9DDB5A7-5104-A6CD-C021-FC8159E70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61"/>
            <a:ext cx="5148470" cy="367747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D37840-ED9A-DEC1-C938-DA260A48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5E0844-2F00-C382-88D8-C9D75E7C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604EFF-4134-0EB0-7B4E-A18F16A8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5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D90ABCF-278D-EDC3-2B48-D55BA4165C98}"/>
              </a:ext>
            </a:extLst>
          </p:cNvPr>
          <p:cNvSpPr/>
          <p:nvPr userDrawn="1"/>
        </p:nvSpPr>
        <p:spPr>
          <a:xfrm>
            <a:off x="-1" y="1"/>
            <a:ext cx="6755659" cy="6857999"/>
          </a:xfrm>
          <a:custGeom>
            <a:avLst/>
            <a:gdLst>
              <a:gd name="connsiteX0" fmla="*/ 0 w 6755659"/>
              <a:gd name="connsiteY0" fmla="*/ 0 h 6857999"/>
              <a:gd name="connsiteX1" fmla="*/ 5475386 w 6755659"/>
              <a:gd name="connsiteY1" fmla="*/ 0 h 6857999"/>
              <a:gd name="connsiteX2" fmla="*/ 5559572 w 6755659"/>
              <a:gd name="connsiteY2" fmla="*/ 97189 h 6857999"/>
              <a:gd name="connsiteX3" fmla="*/ 6755659 w 6755659"/>
              <a:gd name="connsiteY3" fmla="*/ 3428993 h 6857999"/>
              <a:gd name="connsiteX4" fmla="*/ 5559572 w 6755659"/>
              <a:gd name="connsiteY4" fmla="*/ 6760798 h 6857999"/>
              <a:gd name="connsiteX5" fmla="*/ 5475375 w 6755659"/>
              <a:gd name="connsiteY5" fmla="*/ 6857999 h 6857999"/>
              <a:gd name="connsiteX6" fmla="*/ 0 w 6755659"/>
              <a:gd name="connsiteY6" fmla="*/ 6857999 h 6857999"/>
              <a:gd name="connsiteX7" fmla="*/ 0 w 6755659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659" h="6857999">
                <a:moveTo>
                  <a:pt x="0" y="0"/>
                </a:moveTo>
                <a:lnTo>
                  <a:pt x="5475386" y="0"/>
                </a:lnTo>
                <a:lnTo>
                  <a:pt x="5559572" y="97189"/>
                </a:lnTo>
                <a:cubicBezTo>
                  <a:pt x="6306793" y="1002610"/>
                  <a:pt x="6755659" y="2163383"/>
                  <a:pt x="6755659" y="3428993"/>
                </a:cubicBezTo>
                <a:cubicBezTo>
                  <a:pt x="6755659" y="4694603"/>
                  <a:pt x="6306793" y="5855376"/>
                  <a:pt x="5559572" y="6760798"/>
                </a:cubicBezTo>
                <a:lnTo>
                  <a:pt x="5475375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7984F-3A01-38CD-07DC-71FDA2F4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72AEC-9A5F-24F6-876C-9C2B8A3E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E722B-1C67-D104-8E77-6DB72E0B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A1E653-0699-B3BE-18F3-F5340CD298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9730" y="2214294"/>
            <a:ext cx="4264070" cy="242940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eCARES Hub Logo">
            <a:extLst>
              <a:ext uri="{FF2B5EF4-FFF2-40B4-BE49-F238E27FC236}">
                <a16:creationId xmlns:a16="http://schemas.microsoft.com/office/drawing/2014/main" id="{25DE35AE-E543-DE68-70F3-CD2AD43E4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56"/>
            <a:ext cx="5148470" cy="3677478"/>
          </a:xfrm>
          <a:prstGeom prst="rect">
            <a:avLst/>
          </a:prstGeom>
        </p:spPr>
      </p:pic>
      <p:pic>
        <p:nvPicPr>
          <p:cNvPr id="9" name="Picture 8" descr="NeCARES Hub Logo">
            <a:extLst>
              <a:ext uri="{FF2B5EF4-FFF2-40B4-BE49-F238E27FC236}">
                <a16:creationId xmlns:a16="http://schemas.microsoft.com/office/drawing/2014/main" id="{B9DDB5A7-5104-A6CD-C021-FC8159E70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590261"/>
            <a:ext cx="5148470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D829A7-5B03-FC5B-7625-51CA651C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C3CDE5-FA23-DAFE-D580-0728F903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C91FA2-D975-C381-44C2-407CFE6B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3878311D-A5E9-737E-1913-028FC7E92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9255" y="-568712"/>
            <a:ext cx="9015710" cy="82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E0F4CC-2F0D-CE55-F61A-DB97DDE26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DC0DF2-AAF8-A5F7-59D8-4E2D285E0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1270B948-5C78-8232-2080-FB0823C27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51967"/>
            <a:ext cx="1046266" cy="96578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2D53FC-16FD-1FE2-1866-39218543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218EDC-C2B7-4304-79AE-C634F8FC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5D8B29-0946-754C-C27F-5B478083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3BE5D8-477E-79CE-8CC9-54C31E953A76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19891"/>
            <a:ext cx="10905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47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E0F4CC-2F0D-CE55-F61A-DB97DDE26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DC0DF2-AAF8-A5F7-59D8-4E2D285E0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5A2DE6-1161-CF86-833C-7BF4D36F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1A34BA2-4FBC-00A8-F675-5E255322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776299-39A5-6450-9BA7-E85E4FE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0AE7996C-5094-E632-385D-EAAC3FEB9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51967"/>
            <a:ext cx="1046266" cy="9657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E43765-782B-4CF0-BC64-58E6EB7D9AE2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19891"/>
            <a:ext cx="10905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D224-D019-F387-13CD-DFE57CD5E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5485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6BA7-635D-604F-8B8E-0351A3A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54852" cy="3911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CB8-FFF1-F28E-4546-6D1637D7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E014-A233-6143-6579-BC14DE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385C-5841-9022-041B-9C70928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C0B4325-8B8C-56E0-8F5A-A7AA3C2F5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D51FFE-9634-B6AC-E7A6-501D290C4189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89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E0F4CC-2F0D-CE55-F61A-DB97DDE26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DC0DF2-AAF8-A5F7-59D8-4E2D285E0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9A69115-C56A-02BD-A8DF-FFFFF08D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0523BD-44F8-6339-82B1-CBEA8A9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CC56D3-6B44-AD31-F745-F77AB31B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D8450076-1288-1A8A-5F39-43AF4DA1C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51967"/>
            <a:ext cx="1046266" cy="9657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E7DE0-68D5-99CE-9ACF-A37272E6DFF5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19891"/>
            <a:ext cx="10905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E0F4CC-2F0D-CE55-F61A-DB97DDE26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DC0DF2-AAF8-A5F7-59D8-4E2D285E0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3A389F-3BDD-958F-A3A6-914BF61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8117E7-E819-1038-A96A-2277567E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A005DC-F0C8-4001-A316-374ECB1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56689C2D-D8D4-C086-D0E4-6A87FBBD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51967"/>
            <a:ext cx="1046266" cy="9657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C5491B-AE3D-A504-94C8-AED39EFA4598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19891"/>
            <a:ext cx="10905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18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D224-D019-F387-13CD-DFE57CD5E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4904" y="954157"/>
            <a:ext cx="8238586" cy="736531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6BA7-635D-604F-8B8E-0351A3A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1825625"/>
            <a:ext cx="8238586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CB8-FFF1-F28E-4546-6D1637D7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E014-A233-6143-6579-BC14DE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385C-5841-9022-041B-9C70928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5C98D92-0A9E-827F-4F15-6B9901669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0799" y="-184530"/>
            <a:ext cx="7306571" cy="7306571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62BCD0C2-52CB-A510-8325-9E412863D9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5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6BA7-635D-604F-8B8E-0351A3A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1825624"/>
            <a:ext cx="8226060" cy="4530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CB8-FFF1-F28E-4546-6D1637D7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E014-A233-6143-6579-BC14DE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385C-5841-9022-041B-9C70928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25FBEBD8-11EF-90A7-D2B1-977D37D3C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1956" y="-218660"/>
            <a:ext cx="7321826" cy="7321826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36607FD-7E88-82E7-F1D1-92B71AE06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CB376F-56AC-FA82-14D8-AF4B05A19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4904" y="954157"/>
            <a:ext cx="8238586" cy="736531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6BA7-635D-604F-8B8E-0351A3A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1825624"/>
            <a:ext cx="8244849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CB8-FFF1-F28E-4546-6D1637D7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E014-A233-6143-6579-BC14DE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385C-5841-9022-041B-9C70928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CB68317B-422C-A9AC-C4AA-29235959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00739" y="-202096"/>
            <a:ext cx="7321826" cy="7321826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E5406E87-FD23-1A1A-427D-DE21F6E30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B72DF0F-F8F6-5142-5ABF-762239FEA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4904" y="954157"/>
            <a:ext cx="8238586" cy="736531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6BA7-635D-604F-8B8E-0351A3A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1825624"/>
            <a:ext cx="8232323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CB8-FFF1-F28E-4546-6D1637D7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E014-A233-6143-6579-BC14DE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385C-5841-9022-041B-9C70928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4295BCD-D959-2205-9221-8506B9FBF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0298" y="-241852"/>
            <a:ext cx="7321826" cy="7321826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C9EE49FB-430B-16DA-5814-883AA2732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62571D-D581-D8D6-B3DD-FE3D4E4F1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4904" y="954157"/>
            <a:ext cx="8238586" cy="736531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8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9F90-FDEF-A6DD-0E8A-74CCA1B6C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8F34-C3FE-D74A-3AC1-0173A26D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087" y="1094660"/>
            <a:ext cx="5678965" cy="4689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9868-887E-2D73-0D31-3FD8AD14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6912"/>
            <a:ext cx="3932237" cy="36471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2F32F-995A-6D85-9C21-3D16A89C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56CE6-A01C-FF87-B7A5-094F07F8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91265-51BC-6E02-6FFC-F731F40C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D395F8E8-042D-1636-6595-16EB4DF33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7" cy="9540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E1F3-FCA8-86E2-7C8E-56D5911A2055}"/>
              </a:ext>
            </a:extLst>
          </p:cNvPr>
          <p:cNvCxnSpPr>
            <a:cxnSpLocks/>
          </p:cNvCxnSpPr>
          <p:nvPr userDrawn="1"/>
        </p:nvCxnSpPr>
        <p:spPr>
          <a:xfrm>
            <a:off x="-212942" y="6149708"/>
            <a:ext cx="10905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0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D4A-404A-F38D-0D38-74DA03C02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6276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1117-4114-0A8B-1FA3-20DB7E0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66E8-5466-0749-A920-C33ED37F803B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F311-5B8E-2871-FB13-9D7155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78A9-2DA3-EBB2-1373-173CBA8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DA9-D5C2-CB48-8B37-E7846EE82D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100C5-EDCA-90FE-581C-2168748B76F2}"/>
              </a:ext>
            </a:extLst>
          </p:cNvPr>
          <p:cNvSpPr/>
          <p:nvPr userDrawn="1"/>
        </p:nvSpPr>
        <p:spPr>
          <a:xfrm>
            <a:off x="8077199" y="-81419"/>
            <a:ext cx="4257261" cy="7020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8F541D-901F-C536-8FF4-E32E428A8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00238"/>
            <a:ext cx="6862763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9A6BBBD1-B2A0-D53E-14F4-CFB9DDDE2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936" y="5681784"/>
            <a:ext cx="1046266" cy="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F6A10-BE7D-DAA5-810C-9335DFC6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D3657-3E03-1B5A-8C02-F3561FE2D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FCAD-9C2D-226C-41E1-281CAD849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7F8266E8-5466-0749-A920-C33ED37F803B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2BB0-66EB-B2F1-FFEB-2217B82A8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E338-096D-8FA3-E24F-DEA2666B8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4DDADA9-D5C2-CB48-8B37-E7846EE8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62" r:id="rId5"/>
    <p:sldLayoutId id="2147483663" r:id="rId6"/>
    <p:sldLayoutId id="2147483664" r:id="rId7"/>
    <p:sldLayoutId id="2147483667" r:id="rId8"/>
    <p:sldLayoutId id="2147483688" r:id="rId9"/>
    <p:sldLayoutId id="2147483652" r:id="rId10"/>
    <p:sldLayoutId id="2147483653" r:id="rId11"/>
    <p:sldLayoutId id="2147483666" r:id="rId12"/>
    <p:sldLayoutId id="2147483682" r:id="rId13"/>
    <p:sldLayoutId id="2147483673" r:id="rId14"/>
    <p:sldLayoutId id="2147483683" r:id="rId15"/>
    <p:sldLayoutId id="2147483654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61" r:id="rId3"/>
    <p:sldLayoutId id="2147483699" r:id="rId4"/>
    <p:sldLayoutId id="2147483681" r:id="rId5"/>
    <p:sldLayoutId id="2147483690" r:id="rId6"/>
    <p:sldLayoutId id="2147483692" r:id="rId7"/>
    <p:sldLayoutId id="2147483693" r:id="rId8"/>
    <p:sldLayoutId id="2147483694" r:id="rId9"/>
    <p:sldLayoutId id="2147483698" r:id="rId10"/>
    <p:sldLayoutId id="2147483676" r:id="rId11"/>
    <p:sldLayoutId id="2147483677" r:id="rId12"/>
    <p:sldLayoutId id="2147483678" r:id="rId13"/>
    <p:sldLayoutId id="2147483679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D13E-99F2-4E60-EE20-06CC6E749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1C56-0770-14F8-76B6-461469374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15D60DE-23EC-FFF4-7D9A-067079634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theme colors for all graphs.</a:t>
            </a:r>
          </a:p>
        </p:txBody>
      </p:sp>
    </p:spTree>
    <p:extLst>
      <p:ext uri="{BB962C8B-B14F-4D97-AF65-F5344CB8AC3E}">
        <p14:creationId xmlns:p14="http://schemas.microsoft.com/office/powerpoint/2010/main" val="348618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FA5DB7-DE88-B433-51A1-D28514653444}"/>
              </a:ext>
            </a:extLst>
          </p:cNvPr>
          <p:cNvSpPr/>
          <p:nvPr/>
        </p:nvSpPr>
        <p:spPr>
          <a:xfrm>
            <a:off x="6096000" y="-89210"/>
            <a:ext cx="6096000" cy="70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06E96-B6EC-52FB-E85B-40BCF92B98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908" y="365125"/>
            <a:ext cx="5151703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GRAPHS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34BD7EB8-CE5B-578A-24D1-C3980E2C1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306261"/>
              </p:ext>
            </p:extLst>
          </p:nvPr>
        </p:nvGraphicFramePr>
        <p:xfrm>
          <a:off x="604908" y="1690688"/>
          <a:ext cx="5181600" cy="4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82E4367-6204-F98A-BFAA-24B319F52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289267"/>
              </p:ext>
            </p:extLst>
          </p:nvPr>
        </p:nvGraphicFramePr>
        <p:xfrm>
          <a:off x="6671011" y="1518559"/>
          <a:ext cx="5181600" cy="4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4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FA4D-6DAD-3246-7093-E12580DBC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914" y="365125"/>
            <a:ext cx="9858375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GRAPHS (CONT.)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27B78E0F-2F52-3C15-7870-53640573C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943880"/>
              </p:ext>
            </p:extLst>
          </p:nvPr>
        </p:nvGraphicFramePr>
        <p:xfrm>
          <a:off x="526914" y="175900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27706E26-BBE3-4AC0-A45B-1B007F90B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398"/>
              </p:ext>
            </p:extLst>
          </p:nvPr>
        </p:nvGraphicFramePr>
        <p:xfrm>
          <a:off x="6394316" y="1604953"/>
          <a:ext cx="5181600" cy="4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97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B879-4813-A7AA-89B2-4C723820D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6F63F-4B6C-CF79-A2F6-00F3FCB80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provided images when photography of current participants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147872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6E81C4B2-9F20-EFD3-3CD9-DC0C99473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2" r="13295" b="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2" name="Picture 11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17A56B1A-05ED-5DCE-D16D-99F776B7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" r="18533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5" name="Picture 4" descr="A close-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4D85D17D-63C8-9990-057E-BE01CBE201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38" r="26239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F88C4-8BFE-A578-F678-677D1EBC45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77" r="10270" b="2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Picture 6" descr="A picture containing person, outdoor, ground, child&#10;&#10;Description automatically generated">
            <a:extLst>
              <a:ext uri="{FF2B5EF4-FFF2-40B4-BE49-F238E27FC236}">
                <a16:creationId xmlns:a16="http://schemas.microsoft.com/office/drawing/2014/main" id="{A251DF4B-33A6-19E3-2366-996D6E3269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52" r="15988" b="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E4A-E083-BFC9-7A6B-BE1DC5193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2CEE28-CBB9-4E32-7D57-F21DB0023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logos provided. Do not re-upload.</a:t>
            </a:r>
          </a:p>
        </p:txBody>
      </p:sp>
    </p:spTree>
    <p:extLst>
      <p:ext uri="{BB962C8B-B14F-4D97-AF65-F5344CB8AC3E}">
        <p14:creationId xmlns:p14="http://schemas.microsoft.com/office/powerpoint/2010/main" val="386390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87DA76-1838-3424-AA50-E7DF5B305F01}"/>
              </a:ext>
            </a:extLst>
          </p:cNvPr>
          <p:cNvSpPr/>
          <p:nvPr/>
        </p:nvSpPr>
        <p:spPr>
          <a:xfrm>
            <a:off x="6096000" y="-89210"/>
            <a:ext cx="6096000" cy="70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10779-0690-E54F-6320-5B9D9F20B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054" y="365125"/>
            <a:ext cx="6862763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LOGOS</a:t>
            </a:r>
          </a:p>
        </p:txBody>
      </p:sp>
      <p:pic>
        <p:nvPicPr>
          <p:cNvPr id="5" name="Picture 4" descr="NeCARES Hub Logo">
            <a:extLst>
              <a:ext uri="{FF2B5EF4-FFF2-40B4-BE49-F238E27FC236}">
                <a16:creationId xmlns:a16="http://schemas.microsoft.com/office/drawing/2014/main" id="{FE9B880D-B8CA-10DA-B039-4A697C37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38" y="1791681"/>
            <a:ext cx="3377440" cy="2412457"/>
          </a:xfrm>
          <a:prstGeom prst="rect">
            <a:avLst/>
          </a:prstGeom>
        </p:spPr>
      </p:pic>
      <p:pic>
        <p:nvPicPr>
          <p:cNvPr id="7" name="Picture 6" descr="NeCARES Hub Logo">
            <a:extLst>
              <a:ext uri="{FF2B5EF4-FFF2-40B4-BE49-F238E27FC236}">
                <a16:creationId xmlns:a16="http://schemas.microsoft.com/office/drawing/2014/main" id="{9876828C-082C-60AE-578A-E959B9B8E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62" y="1794440"/>
            <a:ext cx="3373577" cy="2409698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9C2F83F-3A0B-0F50-3685-C5F36FEBA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762" y="4652068"/>
            <a:ext cx="1623391" cy="1480294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6C721B2-C34A-F509-E27A-46F8F87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875" y="4836262"/>
            <a:ext cx="1614139" cy="14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87DA76-1838-3424-AA50-E7DF5B305F01}"/>
              </a:ext>
            </a:extLst>
          </p:cNvPr>
          <p:cNvSpPr/>
          <p:nvPr/>
        </p:nvSpPr>
        <p:spPr>
          <a:xfrm>
            <a:off x="6096000" y="-89210"/>
            <a:ext cx="6096000" cy="70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10779-0690-E54F-6320-5B9D9F20B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7558" y="365125"/>
            <a:ext cx="6862763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COLLABORATORS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033AF9-A735-0E77-F40C-7645544E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07" y="4703613"/>
            <a:ext cx="1421492" cy="1325563"/>
          </a:xfrm>
          <a:prstGeom prst="rect">
            <a:avLst/>
          </a:prstGeom>
        </p:spPr>
      </p:pic>
      <p:pic>
        <p:nvPicPr>
          <p:cNvPr id="8" name="Picture 7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32484170-6883-8E56-6B81-DA9AE887C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00" y="4567903"/>
            <a:ext cx="1421491" cy="1596984"/>
          </a:xfrm>
          <a:prstGeom prst="rect">
            <a:avLst/>
          </a:prstGeom>
        </p:spPr>
      </p:pic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CE3F5DF2-1985-1687-D453-A6EF4B8D4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63" y="1880781"/>
            <a:ext cx="3310381" cy="213648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D908E0B-45C7-51A1-62E4-0E4A26AAC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439" y="1880781"/>
            <a:ext cx="3221068" cy="20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F1B6-ED27-B24C-C8C0-0305D6E0F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736C7-93B5-74C6-46F9-4E95FDED3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4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3F8A-2EA6-5F99-0341-9C5350D2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E423-FCB2-3178-AF3C-ABE3422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C36C-EB19-A3FA-6EA8-49576615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7ABA-FB0C-935D-8CB6-933E58CD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5818-72FE-C820-F22B-20CD2126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954157"/>
            <a:ext cx="8232323" cy="73653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8987-CF00-7F22-B2CE-9218BB10A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3D44F-A644-7AC3-3ED0-2EEF219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599270-056E-9040-1B3B-CFD93ACC4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897AF-83C1-4724-EAD3-20FF5BD89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2B8B40-C9BA-2691-8D2C-063D30D1D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13B089-E647-532F-0A99-8CCA37C925A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9235-9C69-5D3F-C40C-0EAE3BCC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169ED-548D-91A7-0920-42AE88DAB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6197B-A9AC-B46F-C6A9-04F737CE8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989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D7D8A-FE1A-9505-E4E3-C06C423F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AEEF3B-6634-DA57-EB21-AC56502A1D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7BF08-84AB-C1A3-A849-7DCA08A5CE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A68CA3-6F63-CD08-AE6E-DCD276DFD1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4CA60-66FF-8B38-4596-744CA6A30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35BAD-8D5F-22D1-645C-040CE3CFB2C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A16215-CAEC-1E55-AD00-FC50A308B5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7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76216"/>
      </p:ext>
    </p:extLst>
  </p:cSld>
  <p:clrMapOvr>
    <a:masterClrMapping/>
  </p:clrMapOvr>
</p:sld>
</file>

<file path=ppt/theme/theme1.xml><?xml version="1.0" encoding="utf-8"?>
<a:theme xmlns:a="http://schemas.openxmlformats.org/drawingml/2006/main" name="NE CARES Content Slides">
  <a:themeElements>
    <a:clrScheme name="NECares Hub">
      <a:dk1>
        <a:srgbClr val="000000"/>
      </a:dk1>
      <a:lt1>
        <a:srgbClr val="FFFFFF"/>
      </a:lt1>
      <a:dk2>
        <a:srgbClr val="57546E"/>
      </a:dk2>
      <a:lt2>
        <a:srgbClr val="EDEAEF"/>
      </a:lt2>
      <a:accent1>
        <a:srgbClr val="001C54"/>
      </a:accent1>
      <a:accent2>
        <a:srgbClr val="249AB5"/>
      </a:accent2>
      <a:accent3>
        <a:srgbClr val="A5228D"/>
      </a:accent3>
      <a:accent4>
        <a:srgbClr val="F8C93C"/>
      </a:accent4>
      <a:accent5>
        <a:srgbClr val="D00000"/>
      </a:accent5>
      <a:accent6>
        <a:srgbClr val="001738"/>
      </a:accent6>
      <a:hlink>
        <a:srgbClr val="249AB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CARES Hub Title Slides">
  <a:themeElements>
    <a:clrScheme name="NECares Hub">
      <a:dk1>
        <a:srgbClr val="000000"/>
      </a:dk1>
      <a:lt1>
        <a:srgbClr val="FFFFFF"/>
      </a:lt1>
      <a:dk2>
        <a:srgbClr val="57546E"/>
      </a:dk2>
      <a:lt2>
        <a:srgbClr val="EDEAEF"/>
      </a:lt2>
      <a:accent1>
        <a:srgbClr val="001C54"/>
      </a:accent1>
      <a:accent2>
        <a:srgbClr val="249AB5"/>
      </a:accent2>
      <a:accent3>
        <a:srgbClr val="A5228D"/>
      </a:accent3>
      <a:accent4>
        <a:srgbClr val="F8C93C"/>
      </a:accent4>
      <a:accent5>
        <a:srgbClr val="D00000"/>
      </a:accent5>
      <a:accent6>
        <a:srgbClr val="001738"/>
      </a:accent6>
      <a:hlink>
        <a:srgbClr val="249AB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4954575F6E49ACB2E53069A4A1BD" ma:contentTypeVersion="16" ma:contentTypeDescription="Create a new document." ma:contentTypeScope="" ma:versionID="a33f70c4c9bf2ce447fbd23a217c2fb2">
  <xsd:schema xmlns:xsd="http://www.w3.org/2001/XMLSchema" xmlns:xs="http://www.w3.org/2001/XMLSchema" xmlns:p="http://schemas.microsoft.com/office/2006/metadata/properties" xmlns:ns2="3789991e-b8ab-45cf-8b20-b1f072e58f63" xmlns:ns3="d97f1545-f3c8-47b0-83c2-9bcb1f8e5f13" targetNamespace="http://schemas.microsoft.com/office/2006/metadata/properties" ma:root="true" ma:fieldsID="b10bac6d40168abe4faa3fef07b90c58" ns2:_="" ns3:_="">
    <xsd:import namespace="3789991e-b8ab-45cf-8b20-b1f072e58f63"/>
    <xsd:import namespace="d97f1545-f3c8-47b0-83c2-9bcb1f8e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991e-b8ab-45cf-8b20-b1f072e5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1545-f3c8-47b0-83c2-9bcb1f8e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6f11e9-a18e-4c71-84e7-efb30c3dd465}" ma:internalName="TaxCatchAll" ma:showField="CatchAllData" ma:web="d97f1545-f3c8-47b0-83c2-9bcb1f8e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f1545-f3c8-47b0-83c2-9bcb1f8e5f13" xsi:nil="true"/>
    <lcf76f155ced4ddcb4097134ff3c332f xmlns="3789991e-b8ab-45cf-8b20-b1f072e58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7081A5-756A-4534-9D01-B7AF1D9B7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8C8ED-D7BB-4AA9-9007-980B554EE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991e-b8ab-45cf-8b20-b1f072e58f63"/>
    <ds:schemaRef ds:uri="d97f1545-f3c8-47b0-83c2-9bcb1f8e5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9BB90-4DE5-4C69-A345-205F54A93131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3789991e-b8ab-45cf-8b20-b1f072e58f63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d97f1545-f3c8-47b0-83c2-9bcb1f8e5f1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60</Words>
  <Application>Microsoft Macintosh PowerPoint</Application>
  <PresentationFormat>Widescreen</PresentationFormat>
  <Paragraphs>25</Paragraphs>
  <Slides>17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</vt:lpstr>
      <vt:lpstr>Tw Cen MT</vt:lpstr>
      <vt:lpstr>NE CARES Content Slides</vt:lpstr>
      <vt:lpstr>NeCARES Hub 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EXAMPLES</vt:lpstr>
      <vt:lpstr>GRAPHS</vt:lpstr>
      <vt:lpstr>GRAPHS (CONT.)</vt:lpstr>
      <vt:lpstr>PHOTOGRAPHY</vt:lpstr>
      <vt:lpstr>PowerPoint Presentation</vt:lpstr>
      <vt:lpstr>ASSETS</vt:lpstr>
      <vt:lpstr>LOGOS</vt:lpstr>
      <vt:lpstr>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Conarchy</dc:creator>
  <cp:lastModifiedBy>Kyleigh Skaggs</cp:lastModifiedBy>
  <cp:revision>40</cp:revision>
  <dcterms:created xsi:type="dcterms:W3CDTF">2022-12-08T15:14:26Z</dcterms:created>
  <dcterms:modified xsi:type="dcterms:W3CDTF">2023-01-30T20:52:52Z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0x010100A3B94954575F6E49ACB2E53069A4A1BD</vt:lpwstr>
  </property>
</Properties>
</file>